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Lst>
  <p:notesMasterIdLst>
    <p:notesMasterId r:id="rId48"/>
  </p:notesMasterIdLst>
  <p:sldIdLst>
    <p:sldId id="308" r:id="rId3"/>
    <p:sldId id="309" r:id="rId4"/>
    <p:sldId id="310" r:id="rId5"/>
    <p:sldId id="311" r:id="rId6"/>
    <p:sldId id="318" r:id="rId7"/>
    <p:sldId id="313" r:id="rId8"/>
    <p:sldId id="314" r:id="rId9"/>
    <p:sldId id="315" r:id="rId10"/>
    <p:sldId id="316" r:id="rId11"/>
    <p:sldId id="317"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307" r:id="rId35"/>
    <p:sldId id="289" r:id="rId36"/>
    <p:sldId id="290" r:id="rId37"/>
    <p:sldId id="291" r:id="rId38"/>
    <p:sldId id="292" r:id="rId39"/>
    <p:sldId id="293" r:id="rId40"/>
    <p:sldId id="294" r:id="rId41"/>
    <p:sldId id="298" r:id="rId42"/>
    <p:sldId id="301" r:id="rId43"/>
    <p:sldId id="302" r:id="rId44"/>
    <p:sldId id="304" r:id="rId45"/>
    <p:sldId id="303" r:id="rId46"/>
    <p:sldId id="319" r:id="rId47"/>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Gill Sans"/>
        <a:ea typeface="Gill Sans"/>
        <a:cs typeface="Gill Sans"/>
        <a:sym typeface="Gill Sans"/>
      </a:defRPr>
    </a:lvl1pPr>
    <a:lvl2pPr marL="0" marR="0" indent="228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Gill Sans"/>
        <a:ea typeface="Gill Sans"/>
        <a:cs typeface="Gill Sans"/>
        <a:sym typeface="Gill Sans"/>
      </a:defRPr>
    </a:lvl2pPr>
    <a:lvl3pPr marL="0" marR="0" indent="457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Gill Sans"/>
        <a:ea typeface="Gill Sans"/>
        <a:cs typeface="Gill Sans"/>
        <a:sym typeface="Gill Sans"/>
      </a:defRPr>
    </a:lvl3pPr>
    <a:lvl4pPr marL="0" marR="0" indent="685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Gill Sans"/>
        <a:ea typeface="Gill Sans"/>
        <a:cs typeface="Gill Sans"/>
        <a:sym typeface="Gill Sans"/>
      </a:defRPr>
    </a:lvl4pPr>
    <a:lvl5pPr marL="0" marR="0" indent="9144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Gill Sans"/>
        <a:ea typeface="Gill Sans"/>
        <a:cs typeface="Gill Sans"/>
        <a:sym typeface="Gill Sans"/>
      </a:defRPr>
    </a:lvl5pPr>
    <a:lvl6pPr marL="0" marR="0" indent="11430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Gill Sans"/>
        <a:ea typeface="Gill Sans"/>
        <a:cs typeface="Gill Sans"/>
        <a:sym typeface="Gill Sans"/>
      </a:defRPr>
    </a:lvl6pPr>
    <a:lvl7pPr marL="0" marR="0" indent="1371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Gill Sans"/>
        <a:ea typeface="Gill Sans"/>
        <a:cs typeface="Gill Sans"/>
        <a:sym typeface="Gill Sans"/>
      </a:defRPr>
    </a:lvl7pPr>
    <a:lvl8pPr marL="0" marR="0" indent="1600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Gill Sans"/>
        <a:ea typeface="Gill Sans"/>
        <a:cs typeface="Gill Sans"/>
        <a:sym typeface="Gill Sans"/>
      </a:defRPr>
    </a:lvl8pPr>
    <a:lvl9pPr marL="0" marR="0" indent="1828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Gill Sans"/>
        <a:ea typeface="Gill Sans"/>
        <a:cs typeface="Gill Sans"/>
        <a:sym typeface="Gill Sans"/>
      </a:defRPr>
    </a:lvl9pPr>
  </p:defaultTextStyle>
  <p:extLst>
    <p:ext uri="{EFAFB233-063F-42B5-8137-9DF3F51BA10A}">
      <p15:sldGuideLst xmlns:p15="http://schemas.microsoft.com/office/powerpoint/2012/main">
        <p15:guide id="1" orient="horz" pos="4272" userDrawn="1">
          <p15:clr>
            <a:srgbClr val="A4A3A4"/>
          </p15:clr>
        </p15:guide>
        <p15:guide id="2" pos="770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9EB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Gill Sans"/>
          <a:ea typeface="Gill Sans"/>
          <a:cs typeface="Gill Sans"/>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Gill Sans"/>
          <a:ea typeface="Gill Sans"/>
          <a:cs typeface="Gill Sans"/>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Gill Sans"/>
          <a:ea typeface="Gill Sans"/>
          <a:cs typeface="Gill Sans"/>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Gill Sans"/>
          <a:ea typeface="Gill Sans"/>
          <a:cs typeface="Gill Sans"/>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Gill Sans"/>
          <a:ea typeface="Gill Sans"/>
          <a:cs typeface="Gill Sans"/>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Gill Sans"/>
          <a:ea typeface="Gill Sans"/>
          <a:cs typeface="Gill Sans"/>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n"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Gill Sans Light"/>
          <a:ea typeface="Gill Sans Light"/>
          <a:cs typeface="Gill Sans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n"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n"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n"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Gill Sans"/>
          <a:ea typeface="Gill Sans"/>
          <a:cs typeface="Gill Sans"/>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i="off">
        <a:font>
          <a:latin typeface="Gill Sans"/>
          <a:ea typeface="Gill Sans"/>
          <a:cs typeface="Gill Sans"/>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Gill Sans"/>
          <a:ea typeface="Gill Sans"/>
          <a:cs typeface="Gill Sans"/>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Gill Sans"/>
          <a:ea typeface="Gill Sans"/>
          <a:cs typeface="Gill Sans"/>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Gill Sans"/>
          <a:ea typeface="Gill Sans"/>
          <a:cs typeface="Gill Sans"/>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i="off">
        <a:font>
          <a:latin typeface="Gill Sans"/>
          <a:ea typeface="Gill Sans"/>
          <a:cs typeface="Gill Sans"/>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Gill Sans"/>
          <a:ea typeface="Gill Sans"/>
          <a:cs typeface="Gill Sans"/>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Gill Sans"/>
          <a:ea typeface="Gill Sans"/>
          <a:cs typeface="Gill Sans"/>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Gill Sans"/>
          <a:ea typeface="Gill Sans"/>
          <a:cs typeface="Gill Sans"/>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Gill Sans"/>
          <a:ea typeface="Gill Sans"/>
          <a:cs typeface="Gill Sans"/>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Gill Sans"/>
          <a:ea typeface="Gill Sans"/>
          <a:cs typeface="Gill Sans"/>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Gill Sans"/>
          <a:ea typeface="Gill Sans"/>
          <a:cs typeface="Gill Sans"/>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914"/>
    <p:restoredTop sz="73806"/>
  </p:normalViewPr>
  <p:slideViewPr>
    <p:cSldViewPr snapToGrid="0" snapToObjects="1" showGuides="1">
      <p:cViewPr varScale="1">
        <p:scale>
          <a:sx n="44" d="100"/>
          <a:sy n="44" d="100"/>
        </p:scale>
        <p:origin x="600" y="240"/>
      </p:cViewPr>
      <p:guideLst>
        <p:guide orient="horz" pos="4272"/>
        <p:guide pos="7704"/>
      </p:guideLst>
    </p:cSldViewPr>
  </p:slideViewPr>
  <p:notesTextViewPr>
    <p:cViewPr>
      <p:scale>
        <a:sx n="235" d="100"/>
        <a:sy n="235"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6" name="Shape 116"/>
          <p:cNvSpPr>
            <a:spLocks noGrp="1" noRot="1" noChangeAspect="1"/>
          </p:cNvSpPr>
          <p:nvPr>
            <p:ph type="sldImg"/>
          </p:nvPr>
        </p:nvSpPr>
        <p:spPr>
          <a:xfrm>
            <a:off x="1143000" y="685800"/>
            <a:ext cx="4572000" cy="3429000"/>
          </a:xfrm>
          <a:prstGeom prst="rect">
            <a:avLst/>
          </a:prstGeom>
        </p:spPr>
        <p:txBody>
          <a:bodyPr/>
          <a:lstStyle/>
          <a:p>
            <a:endParaRPr dirty="0"/>
          </a:p>
        </p:txBody>
      </p:sp>
      <p:sp>
        <p:nvSpPr>
          <p:cNvPr id="117" name="Shape 117"/>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b="0" i="0">
        <a:latin typeface="Arial" panose="020B0604020202020204" pitchFamily="34" charset="0"/>
        <a:ea typeface="Arial" panose="020B0604020202020204" pitchFamily="34" charset="0"/>
        <a:cs typeface="Arial" panose="020B0604020202020204" pitchFamily="34" charset="0"/>
        <a:sym typeface="Gill Sans"/>
      </a:defRPr>
    </a:lvl1pPr>
    <a:lvl2pPr indent="228600" defTabSz="457200" latinLnBrk="0">
      <a:lnSpc>
        <a:spcPct val="117999"/>
      </a:lnSpc>
      <a:defRPr sz="2200">
        <a:latin typeface="Gill Sans"/>
        <a:ea typeface="Gill Sans"/>
        <a:cs typeface="Gill Sans"/>
        <a:sym typeface="Gill Sans"/>
      </a:defRPr>
    </a:lvl2pPr>
    <a:lvl3pPr indent="457200" defTabSz="457200" latinLnBrk="0">
      <a:lnSpc>
        <a:spcPct val="117999"/>
      </a:lnSpc>
      <a:defRPr sz="2200">
        <a:latin typeface="Gill Sans"/>
        <a:ea typeface="Gill Sans"/>
        <a:cs typeface="Gill Sans"/>
        <a:sym typeface="Gill Sans"/>
      </a:defRPr>
    </a:lvl3pPr>
    <a:lvl4pPr indent="685800" defTabSz="457200" latinLnBrk="0">
      <a:lnSpc>
        <a:spcPct val="117999"/>
      </a:lnSpc>
      <a:defRPr sz="2200">
        <a:latin typeface="Gill Sans"/>
        <a:ea typeface="Gill Sans"/>
        <a:cs typeface="Gill Sans"/>
        <a:sym typeface="Gill Sans"/>
      </a:defRPr>
    </a:lvl4pPr>
    <a:lvl5pPr indent="914400" defTabSz="457200" latinLnBrk="0">
      <a:lnSpc>
        <a:spcPct val="117999"/>
      </a:lnSpc>
      <a:defRPr sz="2200">
        <a:latin typeface="Gill Sans"/>
        <a:ea typeface="Gill Sans"/>
        <a:cs typeface="Gill Sans"/>
        <a:sym typeface="Gill Sans"/>
      </a:defRPr>
    </a:lvl5pPr>
    <a:lvl6pPr indent="1143000" defTabSz="457200" latinLnBrk="0">
      <a:lnSpc>
        <a:spcPct val="117999"/>
      </a:lnSpc>
      <a:defRPr sz="2200">
        <a:latin typeface="Gill Sans"/>
        <a:ea typeface="Gill Sans"/>
        <a:cs typeface="Gill Sans"/>
        <a:sym typeface="Gill Sans"/>
      </a:defRPr>
    </a:lvl6pPr>
    <a:lvl7pPr indent="1371600" defTabSz="457200" latinLnBrk="0">
      <a:lnSpc>
        <a:spcPct val="117999"/>
      </a:lnSpc>
      <a:defRPr sz="2200">
        <a:latin typeface="Gill Sans"/>
        <a:ea typeface="Gill Sans"/>
        <a:cs typeface="Gill Sans"/>
        <a:sym typeface="Gill Sans"/>
      </a:defRPr>
    </a:lvl7pPr>
    <a:lvl8pPr indent="1600200" defTabSz="457200" latinLnBrk="0">
      <a:lnSpc>
        <a:spcPct val="117999"/>
      </a:lnSpc>
      <a:defRPr sz="2200">
        <a:latin typeface="Gill Sans"/>
        <a:ea typeface="Gill Sans"/>
        <a:cs typeface="Gill Sans"/>
        <a:sym typeface="Gill Sans"/>
      </a:defRPr>
    </a:lvl8pPr>
    <a:lvl9pPr indent="1828800" defTabSz="457200" latinLnBrk="0">
      <a:lnSpc>
        <a:spcPct val="117999"/>
      </a:lnSpc>
      <a:defRPr sz="2200">
        <a:latin typeface="Gill Sans"/>
        <a:ea typeface="Gill Sans"/>
        <a:cs typeface="Gill Sans"/>
        <a:sym typeface="Gill San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defTabSz="457200" eaLnBrk="1" fontAlgn="auto" latinLnBrk="0" hangingPunct="1">
              <a:lnSpc>
                <a:spcPct val="117999"/>
              </a:lnSpc>
              <a:spcBef>
                <a:spcPts val="0"/>
              </a:spcBef>
              <a:spcAft>
                <a:spcPts val="0"/>
              </a:spcAft>
              <a:buClrTx/>
              <a:buSzTx/>
              <a:buFontTx/>
              <a:buNone/>
              <a:tabLst/>
              <a:defRPr/>
            </a:pPr>
            <a:r>
              <a:rPr lang="or-IN" sz="1400" b="1" dirty="0">
                <a:solidFill>
                  <a:srgbClr val="000000"/>
                </a:solidFill>
                <a:effectLst/>
                <a:latin typeface="AkrutiOriMagadha-99"/>
                <a:ea typeface="Calibri" panose="020F0502020204030204" pitchFamily="34" charset="0"/>
                <a:cs typeface="Kalinga" panose="020B0502040204020203" pitchFamily="34" charset="0"/>
              </a:rPr>
              <a:t>COVID-19 ସମ୍ଭାଳିବା ପାଇଁ ସାହାଯ୍ୟ କରିବାରେ ସେ କେଉଁ ଭୂମିକା ନିର୍ବାହ କରିବେ</a:t>
            </a:r>
            <a:r>
              <a:rPr lang="hi-IN" sz="1400" b="1" dirty="0">
                <a:solidFill>
                  <a:srgbClr val="000000"/>
                </a:solidFill>
                <a:effectLst/>
                <a:latin typeface="AkrutiOriMagadha-99"/>
                <a:ea typeface="Calibri" panose="020F0502020204030204" pitchFamily="34" charset="0"/>
                <a:cs typeface="Kalinga" panose="020B0502040204020203" pitchFamily="34" charset="0"/>
              </a:rPr>
              <a:t>। </a:t>
            </a:r>
            <a:r>
              <a:rPr lang="en-US" sz="1400" dirty="0">
                <a:solidFill>
                  <a:srgbClr val="000000"/>
                </a:solidFill>
                <a:effectLst/>
                <a:latin typeface="AkrutiOriMagadha-99"/>
                <a:ea typeface="Calibri" panose="020F0502020204030204" pitchFamily="34" charset="0"/>
                <a:cs typeface="Kalinga" panose="020B0502040204020203" pitchFamily="34" charset="0"/>
              </a:rPr>
              <a:t>2</a:t>
            </a:r>
            <a:r>
              <a:rPr lang="or-IN" sz="1400" b="1" dirty="0">
                <a:solidFill>
                  <a:srgbClr val="000000"/>
                </a:solidFill>
                <a:effectLst/>
                <a:latin typeface="AkrutiOriMagadha-99"/>
                <a:ea typeface="Calibri" panose="020F0502020204030204" pitchFamily="34" charset="0"/>
                <a:cs typeface="Kalinga" panose="020B0502040204020203" pitchFamily="34" charset="0"/>
              </a:rPr>
              <a:t>. ଏପରି କେଉଁ ସୂଚନା ଅଛି, ଯାହା ସମୁଦାୟ ନିଜକୁ ସୁରକ୍ଷିତ ରଖିବା ପାଇଁ ଆବଶ୍ୟକ ହୋଇଥାଏ ଏବଂ </a:t>
            </a:r>
            <a:r>
              <a:rPr lang="en-GB" sz="1400" dirty="0" err="1">
                <a:solidFill>
                  <a:srgbClr val="000000"/>
                </a:solidFill>
                <a:effectLst/>
                <a:latin typeface="AkrutiOriMagadha-99"/>
                <a:ea typeface="Calibri" panose="020F0502020204030204" pitchFamily="34" charset="0"/>
                <a:cs typeface="Kalinga" panose="020B0502040204020203" pitchFamily="34" charset="0"/>
              </a:rPr>
              <a:t>G`.Gf</a:t>
            </a:r>
            <a:r>
              <a:rPr lang="en-GB" sz="1400" dirty="0">
                <a:solidFill>
                  <a:srgbClr val="000000"/>
                </a:solidFill>
                <a:effectLst/>
                <a:latin typeface="AkrutiOriMagadha-99"/>
                <a:ea typeface="Calibri" panose="020F0502020204030204" pitchFamily="34" charset="0"/>
                <a:cs typeface="Kalinga" panose="020B0502040204020203" pitchFamily="34" charset="0"/>
              </a:rPr>
              <a:t>. </a:t>
            </a:r>
            <a:r>
              <a:rPr lang="en-GB" sz="1400" dirty="0" err="1">
                <a:solidFill>
                  <a:srgbClr val="000000"/>
                </a:solidFill>
                <a:effectLst/>
                <a:latin typeface="AkrutiOriMagadha-99"/>
                <a:ea typeface="Calibri" panose="020F0502020204030204" pitchFamily="34" charset="0"/>
                <a:cs typeface="Kalinga" panose="020B0502040204020203" pitchFamily="34" charset="0"/>
              </a:rPr>
              <a:t>Waäëý</a:t>
            </a:r>
            <a:r>
              <a:rPr lang="en-GB" sz="1400" dirty="0">
                <a:solidFill>
                  <a:srgbClr val="000000"/>
                </a:solidFill>
                <a:effectLst/>
                <a:latin typeface="AkrutiOriMagadha-99"/>
                <a:ea typeface="Calibri" panose="020F0502020204030204" pitchFamily="34" charset="0"/>
                <a:cs typeface="Kalinga" panose="020B0502040204020203" pitchFamily="34" charset="0"/>
              </a:rPr>
              <a:t> </a:t>
            </a:r>
            <a:r>
              <a:rPr lang="en-GB" sz="1400" dirty="0" err="1">
                <a:solidFill>
                  <a:srgbClr val="000000"/>
                </a:solidFill>
                <a:effectLst/>
                <a:latin typeface="AkrutiOriMagadha-99"/>
                <a:ea typeface="Calibri" panose="020F0502020204030204" pitchFamily="34" charset="0"/>
                <a:cs typeface="Kalinga" panose="020B0502040204020203" pitchFamily="34" charset="0"/>
              </a:rPr>
              <a:t>aû</a:t>
            </a:r>
            <a:r>
              <a:rPr lang="en-GB" sz="1400" dirty="0">
                <a:solidFill>
                  <a:srgbClr val="000000"/>
                </a:solidFill>
                <a:effectLst/>
                <a:latin typeface="AkrutiOriMagadha-99"/>
                <a:ea typeface="Calibri" panose="020F0502020204030204" pitchFamily="34" charset="0"/>
                <a:cs typeface="Kalinga" panose="020B0502040204020203" pitchFamily="34" charset="0"/>
              </a:rPr>
              <a:t> </a:t>
            </a:r>
            <a:r>
              <a:rPr lang="en-GB" sz="1400" dirty="0" err="1">
                <a:solidFill>
                  <a:srgbClr val="000000"/>
                </a:solidFill>
                <a:effectLst/>
                <a:latin typeface="AkrutiOriMagadha-99"/>
                <a:ea typeface="Calibri" panose="020F0502020204030204" pitchFamily="34" charset="0"/>
                <a:cs typeface="Kalinga" panose="020B0502040204020203" pitchFamily="34" charset="0"/>
              </a:rPr>
              <a:t>ùlZâÉeúd</a:t>
            </a:r>
            <a:r>
              <a:rPr lang="en-GB" sz="1400" dirty="0">
                <a:solidFill>
                  <a:srgbClr val="000000"/>
                </a:solidFill>
                <a:effectLst/>
                <a:latin typeface="AkrutiOriMagadha-99"/>
                <a:ea typeface="Calibri" panose="020F0502020204030204" pitchFamily="34" charset="0"/>
                <a:cs typeface="Kalinga" panose="020B0502040204020203" pitchFamily="34" charset="0"/>
              </a:rPr>
              <a:t> </a:t>
            </a:r>
            <a:r>
              <a:rPr lang="en-GB" sz="1400" dirty="0" err="1">
                <a:solidFill>
                  <a:srgbClr val="000000"/>
                </a:solidFill>
                <a:effectLst/>
                <a:latin typeface="AkrutiOriMagadha-99"/>
                <a:ea typeface="Calibri" panose="020F0502020204030204" pitchFamily="34" charset="0"/>
                <a:cs typeface="Kalinga" panose="020B0502040204020203" pitchFamily="34" charset="0"/>
              </a:rPr>
              <a:t>KcðPûeú</a:t>
            </a:r>
            <a:r>
              <a:rPr lang="en-GB" sz="1400" dirty="0">
                <a:solidFill>
                  <a:srgbClr val="000000"/>
                </a:solidFill>
                <a:effectLst/>
                <a:latin typeface="AkrutiOriMagadha-99"/>
                <a:ea typeface="Calibri" panose="020F0502020204030204" pitchFamily="34" charset="0"/>
                <a:cs typeface="Kalinga" panose="020B0502040204020203" pitchFamily="34" charset="0"/>
              </a:rPr>
              <a:t> </a:t>
            </a:r>
            <a:r>
              <a:rPr lang="or-IN" sz="1400" b="1" dirty="0">
                <a:solidFill>
                  <a:srgbClr val="000000"/>
                </a:solidFill>
                <a:effectLst/>
                <a:latin typeface="AkrutiOriMagadha-99"/>
                <a:ea typeface="Calibri" panose="020F0502020204030204" pitchFamily="34" charset="0"/>
                <a:cs typeface="Kalinga" panose="020B0502040204020203" pitchFamily="34" charset="0"/>
              </a:rPr>
              <a:t>ସମୁଦାୟକୁ ଏହି ସୂଚନା କିପରି ଦେଇଥା’ନ୍ତି</a:t>
            </a:r>
            <a:r>
              <a:rPr lang="hi-IN" sz="1400" b="1" dirty="0">
                <a:solidFill>
                  <a:srgbClr val="000000"/>
                </a:solidFill>
                <a:effectLst/>
                <a:latin typeface="AkrutiOriMagadha-99"/>
                <a:ea typeface="Calibri" panose="020F0502020204030204" pitchFamily="34" charset="0"/>
                <a:cs typeface="Kalinga" panose="020B0502040204020203" pitchFamily="34" charset="0"/>
              </a:rPr>
              <a:t>। </a:t>
            </a:r>
            <a:r>
              <a:rPr lang="en-US" sz="1400" dirty="0">
                <a:solidFill>
                  <a:srgbClr val="000000"/>
                </a:solidFill>
                <a:effectLst/>
                <a:latin typeface="AkrutiOriMagadha-99"/>
                <a:ea typeface="Calibri" panose="020F0502020204030204" pitchFamily="34" charset="0"/>
                <a:cs typeface="Kalinga" panose="020B0502040204020203" pitchFamily="34" charset="0"/>
              </a:rPr>
              <a:t>3</a:t>
            </a:r>
            <a:r>
              <a:rPr lang="or-IN" sz="1400" b="1" dirty="0">
                <a:solidFill>
                  <a:srgbClr val="000000"/>
                </a:solidFill>
                <a:effectLst/>
                <a:latin typeface="AkrutiOriMagadha-99"/>
                <a:ea typeface="Calibri" panose="020F0502020204030204" pitchFamily="34" charset="0"/>
                <a:cs typeface="Kalinga" panose="020B0502040204020203" pitchFamily="34" charset="0"/>
              </a:rPr>
              <a:t>. ସାମୁଦାୟିକ ତଦାରଖ କ’ଣ ଏବଂ ସାମୁଦାୟିକ ତଦାରଖ କିପରି କରାଯାଏ, ଚିହ୍ନ ଓ ଲକ୍ଷଣ ଦେଖାଉଥିବା ବ୍ୟକ୍ତି କିଏ ତଥା ଏପରି କେଉଁ ବ୍ୟକ୍ତି ଅଛନ୍ତି, ଯିଏ ସଂକ୍ରମିତ, କିନ୍ତୁ ସଂକ୍ରମଣର ଲକ୍ଷଣ ତାଙ୍କଠାରେ ଦେଖାଯାଏ ନାହିଁ</a:t>
            </a:r>
            <a:r>
              <a:rPr lang="hi-IN" sz="1400" b="1" dirty="0">
                <a:solidFill>
                  <a:srgbClr val="000000"/>
                </a:solidFill>
                <a:effectLst/>
                <a:latin typeface="AkrutiOriMagadha-99"/>
                <a:ea typeface="Calibri" panose="020F0502020204030204" pitchFamily="34" charset="0"/>
                <a:cs typeface="Kalinga" panose="020B0502040204020203" pitchFamily="34" charset="0"/>
              </a:rPr>
              <a:t>। </a:t>
            </a:r>
            <a:r>
              <a:rPr lang="en-US" sz="1400" dirty="0">
                <a:solidFill>
                  <a:srgbClr val="000000"/>
                </a:solidFill>
                <a:effectLst/>
                <a:latin typeface="AkrutiOriMagadha-99"/>
                <a:ea typeface="Calibri" panose="020F0502020204030204" pitchFamily="34" charset="0"/>
                <a:cs typeface="Kalinga" panose="020B0502040204020203" pitchFamily="34" charset="0"/>
              </a:rPr>
              <a:t>4</a:t>
            </a:r>
            <a:r>
              <a:rPr lang="or-IN" sz="1400" b="1" dirty="0">
                <a:solidFill>
                  <a:srgbClr val="000000"/>
                </a:solidFill>
                <a:effectLst/>
                <a:latin typeface="AkrutiOriMagadha-99"/>
                <a:ea typeface="Calibri" panose="020F0502020204030204" pitchFamily="34" charset="0"/>
                <a:cs typeface="Kalinga" panose="020B0502040204020203" pitchFamily="34" charset="0"/>
              </a:rPr>
              <a:t>. ଅପବାଦ କ’ଣ, ତାହା କାହିଁକି ଅଛି ଏବଂ କିପରି ସାହାଯ୍ୟ କରିବେ </a:t>
            </a:r>
            <a:r>
              <a:rPr lang="en-US" sz="1400" dirty="0">
                <a:solidFill>
                  <a:srgbClr val="000000"/>
                </a:solidFill>
                <a:effectLst/>
                <a:latin typeface="AkrutiOriMagadha-99"/>
                <a:ea typeface="Calibri" panose="020F0502020204030204" pitchFamily="34" charset="0"/>
                <a:cs typeface="Kalinga" panose="020B0502040204020203" pitchFamily="34" charset="0"/>
              </a:rPr>
              <a:t>5</a:t>
            </a:r>
            <a:r>
              <a:rPr lang="or-IN" sz="1400" b="1" dirty="0">
                <a:solidFill>
                  <a:srgbClr val="000000"/>
                </a:solidFill>
                <a:effectLst/>
                <a:latin typeface="AkrutiOriMagadha-99"/>
                <a:ea typeface="Calibri" panose="020F0502020204030204" pitchFamily="34" charset="0"/>
                <a:cs typeface="Kalinga" panose="020B0502040204020203" pitchFamily="34" charset="0"/>
              </a:rPr>
              <a:t>. ଘରୋଇ ସଙ୍ଗରୋଧ ସମୟରେ କିପରି ସାହାଯ୍ୟ କରାଯାଏ, କେଉଁ ଭଳି ପରିବାର ସଦସ୍ୟମାନଙ୍କ ଯତ୍ନ ନିଆଯିବ ଉଚିତ</a:t>
            </a:r>
            <a:r>
              <a:rPr lang="hi-IN" sz="1400" b="1" dirty="0">
                <a:solidFill>
                  <a:srgbClr val="000000"/>
                </a:solidFill>
                <a:effectLst/>
                <a:latin typeface="AkrutiOriMagadha-99"/>
                <a:ea typeface="Calibri" panose="020F0502020204030204" pitchFamily="34" charset="0"/>
                <a:cs typeface="Kalinga" panose="020B0502040204020203" pitchFamily="34" charset="0"/>
              </a:rPr>
              <a:t>। </a:t>
            </a:r>
            <a:r>
              <a:rPr lang="en-US" sz="1400" dirty="0">
                <a:solidFill>
                  <a:srgbClr val="000000"/>
                </a:solidFill>
                <a:effectLst/>
                <a:latin typeface="AkrutiOriMagadha-99"/>
                <a:ea typeface="Calibri" panose="020F0502020204030204" pitchFamily="34" charset="0"/>
                <a:cs typeface="Kalinga" panose="020B0502040204020203" pitchFamily="34" charset="0"/>
              </a:rPr>
              <a:t>6</a:t>
            </a:r>
            <a:r>
              <a:rPr lang="or-IN" sz="1400" b="1" dirty="0">
                <a:solidFill>
                  <a:srgbClr val="000000"/>
                </a:solidFill>
                <a:effectLst/>
                <a:latin typeface="AkrutiOriMagadha-99"/>
                <a:ea typeface="Calibri" panose="020F0502020204030204" pitchFamily="34" charset="0"/>
                <a:cs typeface="Kalinga" panose="020B0502040204020203" pitchFamily="34" charset="0"/>
              </a:rPr>
              <a:t>. ଏଫ୍.ଏଲ୍.ଡବ୍ଲୁ.</a:t>
            </a:r>
            <a:r>
              <a:rPr lang="en-US" sz="1400" dirty="0">
                <a:solidFill>
                  <a:srgbClr val="000000"/>
                </a:solidFill>
                <a:effectLst/>
                <a:latin typeface="AkrutiOriMagadha-99"/>
                <a:ea typeface="Calibri" panose="020F0502020204030204" pitchFamily="34" charset="0"/>
                <a:cs typeface="Kalinga" panose="020B0502040204020203" pitchFamily="34" charset="0"/>
              </a:rPr>
              <a:t>(  </a:t>
            </a:r>
            <a:r>
              <a:rPr lang="en-US" sz="1400" dirty="0" err="1">
                <a:solidFill>
                  <a:srgbClr val="000000"/>
                </a:solidFill>
                <a:effectLst/>
                <a:latin typeface="AkrutiOriMagadha-99"/>
                <a:ea typeface="Calibri" panose="020F0502020204030204" pitchFamily="34" charset="0"/>
                <a:cs typeface="Kalinga" panose="020B0502040204020203" pitchFamily="34" charset="0"/>
              </a:rPr>
              <a:t>ùMûÂú</a:t>
            </a:r>
            <a:r>
              <a:rPr lang="en-US" sz="1400" dirty="0">
                <a:solidFill>
                  <a:srgbClr val="000000"/>
                </a:solidFill>
                <a:effectLst/>
                <a:latin typeface="AkrutiOriMagadha-99"/>
                <a:ea typeface="Calibri" panose="020F0502020204030204" pitchFamily="34" charset="0"/>
                <a:cs typeface="Kalinga" panose="020B0502040204020203" pitchFamily="34" charset="0"/>
              </a:rPr>
              <a:t> </a:t>
            </a:r>
            <a:r>
              <a:rPr lang="en-US" sz="1400" dirty="0" err="1">
                <a:solidFill>
                  <a:srgbClr val="000000"/>
                </a:solidFill>
                <a:effectLst/>
                <a:latin typeface="AkrutiOriMagadha-99"/>
                <a:ea typeface="Calibri" panose="020F0502020204030204" pitchFamily="34" charset="0"/>
                <a:cs typeface="Kalinga" panose="020B0502040204020203" pitchFamily="34" charset="0"/>
              </a:rPr>
              <a:t>Éee</a:t>
            </a:r>
            <a:r>
              <a:rPr lang="en-US" sz="1400" dirty="0">
                <a:solidFill>
                  <a:srgbClr val="000000"/>
                </a:solidFill>
                <a:effectLst/>
                <a:latin typeface="AkrutiOriMagadha-99"/>
                <a:ea typeface="Calibri" panose="020F0502020204030204" pitchFamily="34" charset="0"/>
                <a:cs typeface="Kalinga" panose="020B0502040204020203" pitchFamily="34" charset="0"/>
              </a:rPr>
              <a:t> @</a:t>
            </a:r>
            <a:r>
              <a:rPr lang="en-US" sz="1400" dirty="0" err="1">
                <a:solidFill>
                  <a:srgbClr val="000000"/>
                </a:solidFill>
                <a:effectLst/>
                <a:latin typeface="AkrutiOriMagadha-99"/>
                <a:ea typeface="Calibri" panose="020F0502020204030204" pitchFamily="34" charset="0"/>
                <a:cs typeface="Kalinga" panose="020B0502040204020203" pitchFamily="34" charset="0"/>
              </a:rPr>
              <a:t>ûMê@û</a:t>
            </a:r>
            <a:r>
              <a:rPr lang="en-US" sz="1400" dirty="0">
                <a:solidFill>
                  <a:srgbClr val="000000"/>
                </a:solidFill>
                <a:effectLst/>
                <a:latin typeface="AkrutiOriMagadha-99"/>
                <a:ea typeface="Calibri" panose="020F0502020204030204" pitchFamily="34" charset="0"/>
                <a:cs typeface="Kalinga" panose="020B0502040204020203" pitchFamily="34" charset="0"/>
              </a:rPr>
              <a:t> </a:t>
            </a:r>
            <a:r>
              <a:rPr lang="en-US" sz="1400" dirty="0" err="1">
                <a:solidFill>
                  <a:srgbClr val="000000"/>
                </a:solidFill>
                <a:effectLst/>
                <a:latin typeface="AkrutiOriMagadha-99"/>
                <a:ea typeface="Calibri" panose="020F0502020204030204" pitchFamily="34" charset="0"/>
                <a:cs typeface="Kalinga" panose="020B0502040204020203" pitchFamily="34" charset="0"/>
              </a:rPr>
              <a:t>Kcúð</a:t>
            </a:r>
            <a:r>
              <a:rPr lang="en-US" sz="1400" dirty="0">
                <a:solidFill>
                  <a:srgbClr val="000000"/>
                </a:solidFill>
                <a:effectLst/>
                <a:latin typeface="AkrutiOriMagadha-99"/>
                <a:ea typeface="Calibri" panose="020F0502020204030204" pitchFamily="34" charset="0"/>
                <a:cs typeface="Kalinga" panose="020B0502040204020203" pitchFamily="34" charset="0"/>
              </a:rPr>
              <a:t>)</a:t>
            </a:r>
            <a:r>
              <a:rPr lang="or-IN" sz="1400" b="1" dirty="0">
                <a:solidFill>
                  <a:srgbClr val="000000"/>
                </a:solidFill>
                <a:effectLst/>
                <a:latin typeface="AkrutiOriMagadha-99"/>
                <a:ea typeface="Calibri" panose="020F0502020204030204" pitchFamily="34" charset="0"/>
                <a:cs typeface="Kalinga" panose="020B0502040204020203" pitchFamily="34" charset="0"/>
              </a:rPr>
              <a:t>ମାନଙ୍କର ବ୍ୟକ୍ତିଗତ ସୁରକ୍ଷା</a:t>
            </a:r>
            <a:r>
              <a:rPr lang="en-IN" sz="1400" dirty="0">
                <a:effectLst/>
              </a:rPr>
              <a:t> </a:t>
            </a:r>
            <a:endParaRPr lang="en-US" sz="1400" dirty="0"/>
          </a:p>
        </p:txBody>
      </p:sp>
    </p:spTree>
    <p:extLst>
      <p:ext uri="{BB962C8B-B14F-4D97-AF65-F5344CB8AC3E}">
        <p14:creationId xmlns:p14="http://schemas.microsoft.com/office/powerpoint/2010/main" val="40380244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or-IN" sz="2200" b="1" i="0" dirty="0">
                <a:effectLst/>
                <a:latin typeface="Arial" panose="020B0604020202020204" pitchFamily="34" charset="0"/>
                <a:ea typeface="Arial" panose="020B0604020202020204" pitchFamily="34" charset="0"/>
                <a:cs typeface="Arial" panose="020B0604020202020204" pitchFamily="34" charset="0"/>
                <a:sym typeface="Gill Sans"/>
              </a:rPr>
              <a:t> </a:t>
            </a:r>
            <a:endParaRPr lang="en-IN" sz="2200" b="0" i="0" dirty="0">
              <a:effectLst/>
              <a:latin typeface="Arial" panose="020B0604020202020204" pitchFamily="34" charset="0"/>
              <a:ea typeface="Arial" panose="020B0604020202020204" pitchFamily="34" charset="0"/>
              <a:cs typeface="Arial" panose="020B0604020202020204" pitchFamily="34" charset="0"/>
              <a:sym typeface="Gill Sans"/>
            </a:endParaRPr>
          </a:p>
          <a:p>
            <a:r>
              <a:rPr lang="or-IN" sz="2200" b="1" i="0" dirty="0">
                <a:effectLst/>
                <a:latin typeface="Arial" panose="020B0604020202020204" pitchFamily="34" charset="0"/>
                <a:ea typeface="Arial" panose="020B0604020202020204" pitchFamily="34" charset="0"/>
                <a:cs typeface="Arial" panose="020B0604020202020204" pitchFamily="34" charset="0"/>
                <a:sym typeface="Gill Sans"/>
              </a:rPr>
              <a:t>ଏହି ସ୍ଲାଇଡରେ ଆମ ପାଖରେ ଦୁଇଟି ସରଳ ପରିଭାଷା ଅଛି, ହେଲେ ସେଗୁଡ଼ିକ ଏଠାରେ ବହୁତ ଜଟିଳ ଲାଗିପାରେ। କିଏ ସନ୍ଦିଗ୍ଧ, ଏହା </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ÆÁ </a:t>
            </a:r>
            <a:r>
              <a:rPr lang="or-IN" sz="2200" b="1" i="0" dirty="0">
                <a:effectLst/>
                <a:latin typeface="Arial" panose="020B0604020202020204" pitchFamily="34" charset="0"/>
                <a:ea typeface="Arial" panose="020B0604020202020204" pitchFamily="34" charset="0"/>
                <a:cs typeface="Arial" panose="020B0604020202020204" pitchFamily="34" charset="0"/>
                <a:sym typeface="Gill Sans"/>
              </a:rPr>
              <a:t>କହିଥାଏ। </a:t>
            </a:r>
            <a:endParaRPr lang="en-IN" sz="2200" b="0" i="0" dirty="0">
              <a:effectLst/>
              <a:latin typeface="Arial" panose="020B0604020202020204" pitchFamily="34" charset="0"/>
              <a:ea typeface="Arial" panose="020B0604020202020204" pitchFamily="34" charset="0"/>
              <a:cs typeface="Arial" panose="020B0604020202020204" pitchFamily="34" charset="0"/>
              <a:sym typeface="Gill Sans"/>
            </a:endParaRPr>
          </a:p>
          <a:p>
            <a:r>
              <a:rPr lang="or-IN" sz="2200" b="1" i="0" dirty="0">
                <a:effectLst/>
                <a:latin typeface="Arial" panose="020B0604020202020204" pitchFamily="34" charset="0"/>
                <a:ea typeface="Arial" panose="020B0604020202020204" pitchFamily="34" charset="0"/>
                <a:cs typeface="Arial" panose="020B0604020202020204" pitchFamily="34" charset="0"/>
                <a:sym typeface="Gill Sans"/>
              </a:rPr>
              <a:t>ମନେରଖନ୍ତୁ ଯେ, ନିମ୍ନଲିଖିତ </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5</a:t>
            </a:r>
            <a:r>
              <a:rPr lang="or-IN" sz="2200" b="1" i="0" dirty="0">
                <a:effectLst/>
                <a:latin typeface="Arial" panose="020B0604020202020204" pitchFamily="34" charset="0"/>
                <a:ea typeface="Arial" panose="020B0604020202020204" pitchFamily="34" charset="0"/>
                <a:cs typeface="Arial" panose="020B0604020202020204" pitchFamily="34" charset="0"/>
                <a:sym typeface="Gill Sans"/>
              </a:rPr>
              <a:t>ଟି ଜିନିଷ ମଧ୍ୟରୁ ଯେକୌଣସିଟି ଥିଲେ ସନ୍ଦିଗ୍ଧ ବୋଲି ବିଚାର କରାଯିବ: </a:t>
            </a:r>
            <a:endParaRPr lang="en-IN" sz="2200" b="0" i="0" dirty="0">
              <a:effectLst/>
              <a:latin typeface="Arial" panose="020B0604020202020204" pitchFamily="34" charset="0"/>
              <a:ea typeface="Arial" panose="020B0604020202020204" pitchFamily="34" charset="0"/>
              <a:cs typeface="Arial" panose="020B0604020202020204" pitchFamily="34" charset="0"/>
              <a:sym typeface="Gill Sans"/>
            </a:endParaRPr>
          </a:p>
          <a:p>
            <a:pPr lvl="0"/>
            <a:r>
              <a:rPr lang="en-US" sz="2200" b="1" i="0" dirty="0">
                <a:effectLst/>
                <a:latin typeface="Arial" panose="020B0604020202020204" pitchFamily="34" charset="0"/>
                <a:ea typeface="Arial" panose="020B0604020202020204" pitchFamily="34" charset="0"/>
                <a:cs typeface="Arial" panose="020B0604020202020204" pitchFamily="34" charset="0"/>
                <a:sym typeface="Gill Sans"/>
              </a:rPr>
              <a:t>1. </a:t>
            </a:r>
            <a:r>
              <a:rPr lang="or-IN" sz="2200" b="1" i="0" dirty="0">
                <a:effectLst/>
                <a:latin typeface="Arial" panose="020B0604020202020204" pitchFamily="34" charset="0"/>
                <a:ea typeface="Arial" panose="020B0604020202020204" pitchFamily="34" charset="0"/>
                <a:cs typeface="Arial" panose="020B0604020202020204" pitchFamily="34" charset="0"/>
                <a:sym typeface="Gill Sans"/>
              </a:rPr>
              <a:t>ଯେକୌଣସି ପ୍ରକାରର ଜ୍ୱର, କାଶ କିମ୍ୱା ନିଶ୍ୱାସ ନେବାରେ କଷ୍ଟ ଅନୁଭବ କରିବା। </a:t>
            </a:r>
            <a:endParaRPr lang="en-IN" sz="2200" b="0" i="0" dirty="0">
              <a:effectLst/>
              <a:latin typeface="Arial" panose="020B0604020202020204" pitchFamily="34" charset="0"/>
              <a:ea typeface="Arial" panose="020B0604020202020204" pitchFamily="34" charset="0"/>
              <a:cs typeface="Arial" panose="020B0604020202020204" pitchFamily="34" charset="0"/>
              <a:sym typeface="Gill Sans"/>
            </a:endParaRPr>
          </a:p>
          <a:p>
            <a:pPr lvl="0"/>
            <a:r>
              <a:rPr lang="en-US" sz="2200" b="1" i="0" dirty="0">
                <a:effectLst/>
                <a:latin typeface="Arial" panose="020B0604020202020204" pitchFamily="34" charset="0"/>
                <a:ea typeface="Arial" panose="020B0604020202020204" pitchFamily="34" charset="0"/>
                <a:cs typeface="Arial" panose="020B0604020202020204" pitchFamily="34" charset="0"/>
                <a:sym typeface="Gill Sans"/>
              </a:rPr>
              <a:t>2. </a:t>
            </a:r>
            <a:r>
              <a:rPr lang="or-IN" sz="2200" b="1" i="0" dirty="0">
                <a:effectLst/>
                <a:latin typeface="Arial" panose="020B0604020202020204" pitchFamily="34" charset="0"/>
                <a:ea typeface="Arial" panose="020B0604020202020204" pitchFamily="34" charset="0"/>
                <a:cs typeface="Arial" panose="020B0604020202020204" pitchFamily="34" charset="0"/>
                <a:sym typeface="Gill Sans"/>
              </a:rPr>
              <a:t>ବିଗତ </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14 </a:t>
            </a:r>
            <a:r>
              <a:rPr lang="or-IN" sz="2200" b="1" i="0" dirty="0">
                <a:effectLst/>
                <a:latin typeface="Arial" panose="020B0604020202020204" pitchFamily="34" charset="0"/>
                <a:ea typeface="Arial" panose="020B0604020202020204" pitchFamily="34" charset="0"/>
                <a:cs typeface="Arial" panose="020B0604020202020204" pitchFamily="34" charset="0"/>
                <a:sym typeface="Gill Sans"/>
              </a:rPr>
              <a:t>ଦିନରେ COVID ବ୍ୟାପିଥିବା ଯେକୌଣସି ସ୍ଥାନ କିମ୍ୱା ଅଞ୍ଚଳରୁ ଯାତ୍ରା କରିଥିବେ। </a:t>
            </a:r>
            <a:endParaRPr lang="en-IN" sz="2200" b="0" i="0" dirty="0">
              <a:effectLst/>
              <a:latin typeface="Arial" panose="020B0604020202020204" pitchFamily="34" charset="0"/>
              <a:ea typeface="Arial" panose="020B0604020202020204" pitchFamily="34" charset="0"/>
              <a:cs typeface="Arial" panose="020B0604020202020204" pitchFamily="34" charset="0"/>
              <a:sym typeface="Gill Sans"/>
            </a:endParaRPr>
          </a:p>
          <a:p>
            <a:pPr lvl="0"/>
            <a:r>
              <a:rPr lang="en-US" sz="2200" b="1" i="0" dirty="0">
                <a:effectLst/>
                <a:latin typeface="Arial" panose="020B0604020202020204" pitchFamily="34" charset="0"/>
                <a:ea typeface="Arial" panose="020B0604020202020204" pitchFamily="34" charset="0"/>
                <a:cs typeface="Arial" panose="020B0604020202020204" pitchFamily="34" charset="0"/>
                <a:sym typeface="Gill Sans"/>
              </a:rPr>
              <a:t>3. </a:t>
            </a:r>
            <a:r>
              <a:rPr lang="or-IN" sz="2200" b="1" i="0" dirty="0">
                <a:effectLst/>
                <a:latin typeface="Arial" panose="020B0604020202020204" pitchFamily="34" charset="0"/>
                <a:ea typeface="Arial" panose="020B0604020202020204" pitchFamily="34" charset="0"/>
                <a:cs typeface="Arial" panose="020B0604020202020204" pitchFamily="34" charset="0"/>
                <a:sym typeface="Gill Sans"/>
              </a:rPr>
              <a:t>COVID ପଜିଟିଭ୍ ଥିବା କୌଣସି ବ୍ୟକ୍ତିଙ୍କର ନିକଟ ସଂସ୍ପର୍ଶରେ ଆସିଥିବେ। </a:t>
            </a:r>
            <a:endParaRPr lang="en-IN" sz="2200" b="0" i="0" dirty="0">
              <a:effectLst/>
              <a:latin typeface="Arial" panose="020B0604020202020204" pitchFamily="34" charset="0"/>
              <a:ea typeface="Arial" panose="020B0604020202020204" pitchFamily="34" charset="0"/>
              <a:cs typeface="Arial" panose="020B0604020202020204" pitchFamily="34" charset="0"/>
              <a:sym typeface="Gill Sans"/>
            </a:endParaRPr>
          </a:p>
          <a:p>
            <a:pPr lvl="0"/>
            <a:r>
              <a:rPr lang="en-US" sz="2200" b="1" i="0" dirty="0">
                <a:effectLst/>
                <a:latin typeface="Arial" panose="020B0604020202020204" pitchFamily="34" charset="0"/>
                <a:ea typeface="Arial" panose="020B0604020202020204" pitchFamily="34" charset="0"/>
                <a:cs typeface="Arial" panose="020B0604020202020204" pitchFamily="34" charset="0"/>
                <a:sym typeface="Gill Sans"/>
              </a:rPr>
              <a:t>4. </a:t>
            </a:r>
            <a:r>
              <a:rPr lang="or-IN" sz="2200" b="1" i="0" dirty="0">
                <a:effectLst/>
                <a:latin typeface="Arial" panose="020B0604020202020204" pitchFamily="34" charset="0"/>
                <a:ea typeface="Arial" panose="020B0604020202020204" pitchFamily="34" charset="0"/>
                <a:cs typeface="Arial" panose="020B0604020202020204" pitchFamily="34" charset="0"/>
                <a:sym typeface="Gill Sans"/>
              </a:rPr>
              <a:t>କୌଣସି ବ୍ୟକ୍ତିଙ୍କର ପରୀକ୍ଷା କରାଯାଇଥିବ, କିନ୍ତୁ ପରିଣାମ ଆସିନଥିବ। </a:t>
            </a:r>
            <a:endParaRPr lang="en-IN" sz="2200" b="0" i="0" dirty="0">
              <a:effectLst/>
              <a:latin typeface="Arial" panose="020B0604020202020204" pitchFamily="34" charset="0"/>
              <a:ea typeface="Arial" panose="020B0604020202020204" pitchFamily="34" charset="0"/>
              <a:cs typeface="Arial" panose="020B0604020202020204" pitchFamily="34" charset="0"/>
              <a:sym typeface="Gill Sans"/>
            </a:endParaRPr>
          </a:p>
          <a:p>
            <a:pPr lvl="0"/>
            <a:r>
              <a:rPr lang="en-US" sz="2200" b="1" i="0" dirty="0">
                <a:effectLst/>
                <a:latin typeface="Arial" panose="020B0604020202020204" pitchFamily="34" charset="0"/>
                <a:ea typeface="Arial" panose="020B0604020202020204" pitchFamily="34" charset="0"/>
                <a:cs typeface="Arial" panose="020B0604020202020204" pitchFamily="34" charset="0"/>
                <a:sym typeface="Gill Sans"/>
              </a:rPr>
              <a:t>5. </a:t>
            </a:r>
            <a:r>
              <a:rPr lang="or-IN" sz="2200" b="1" i="0" dirty="0">
                <a:effectLst/>
                <a:latin typeface="Arial" panose="020B0604020202020204" pitchFamily="34" charset="0"/>
                <a:ea typeface="Arial" panose="020B0604020202020204" pitchFamily="34" charset="0"/>
                <a:cs typeface="Arial" panose="020B0604020202020204" pitchFamily="34" charset="0"/>
                <a:sym typeface="Gill Sans"/>
              </a:rPr>
              <a:t>କୌଣସି ବ୍ୟକ୍ତିଙ୍କର ଲକ୍ଷଣ ନଥିବ, କିନ୍ତୁ ଲାବ୍ ରିପୋର୍ଟ ପଜିଟିଭ୍ ଆସିଥିବ। </a:t>
            </a:r>
            <a:endParaRPr lang="en-IN" sz="2200" b="0" i="0" dirty="0">
              <a:effectLst/>
              <a:latin typeface="Arial" panose="020B0604020202020204" pitchFamily="34" charset="0"/>
              <a:ea typeface="Arial" panose="020B0604020202020204" pitchFamily="34" charset="0"/>
              <a:cs typeface="Arial" panose="020B0604020202020204" pitchFamily="34" charset="0"/>
              <a:sym typeface="Gill Sans"/>
            </a:endParaRPr>
          </a:p>
          <a:p>
            <a:r>
              <a:rPr lang="or-IN" sz="2200" b="1" i="0" dirty="0">
                <a:effectLst/>
                <a:latin typeface="Arial" panose="020B0604020202020204" pitchFamily="34" charset="0"/>
                <a:ea typeface="Arial" panose="020B0604020202020204" pitchFamily="34" charset="0"/>
                <a:cs typeface="Arial" panose="020B0604020202020204" pitchFamily="34" charset="0"/>
                <a:sym typeface="Gill Sans"/>
              </a:rPr>
              <a:t>ଏବେ, ଜଣେ ସନ୍ଦିଗ୍ଧ ହେଉଛନ୍ତି: </a:t>
            </a:r>
            <a:endParaRPr lang="en-IN" sz="2200" b="0" i="0" dirty="0">
              <a:effectLst/>
              <a:latin typeface="Arial" panose="020B0604020202020204" pitchFamily="34" charset="0"/>
              <a:ea typeface="Arial" panose="020B0604020202020204" pitchFamily="34" charset="0"/>
              <a:cs typeface="Arial" panose="020B0604020202020204" pitchFamily="34" charset="0"/>
              <a:sym typeface="Gill Sans"/>
            </a:endParaRPr>
          </a:p>
          <a:p>
            <a:pPr lvl="0"/>
            <a:r>
              <a:rPr lang="en-US" sz="2200" b="1" i="0" dirty="0">
                <a:effectLst/>
                <a:latin typeface="Arial" panose="020B0604020202020204" pitchFamily="34" charset="0"/>
                <a:ea typeface="Arial" panose="020B0604020202020204" pitchFamily="34" charset="0"/>
                <a:cs typeface="Arial" panose="020B0604020202020204" pitchFamily="34" charset="0"/>
                <a:sym typeface="Gill Sans"/>
              </a:rPr>
              <a:t>1. </a:t>
            </a:r>
            <a:r>
              <a:rPr lang="or-IN" sz="2200" b="1" i="0" dirty="0">
                <a:effectLst/>
                <a:latin typeface="Arial" panose="020B0604020202020204" pitchFamily="34" charset="0"/>
                <a:ea typeface="Arial" panose="020B0604020202020204" pitchFamily="34" charset="0"/>
                <a:cs typeface="Arial" panose="020B0604020202020204" pitchFamily="34" charset="0"/>
                <a:sym typeface="Gill Sans"/>
              </a:rPr>
              <a:t>COVID ପଜିଟିଭ୍ ସୁନିଶ୍ଚିତ ହୋଇଥିବା ବ୍ୟକ୍ତିଙ୍କର ପ୍ରତ୍ୟକ୍ଷ ଯତ୍ନ ନେଉଥିବା ଯେକୌଣସି ବ୍ୟକ୍ତି</a:t>
            </a:r>
            <a:endParaRPr lang="en-IN" sz="2200" b="0" i="0" dirty="0">
              <a:effectLst/>
              <a:latin typeface="Arial" panose="020B0604020202020204" pitchFamily="34" charset="0"/>
              <a:ea typeface="Arial" panose="020B0604020202020204" pitchFamily="34" charset="0"/>
              <a:cs typeface="Arial" panose="020B0604020202020204" pitchFamily="34" charset="0"/>
              <a:sym typeface="Gill Sans"/>
            </a:endParaRPr>
          </a:p>
          <a:p>
            <a:pPr lvl="0"/>
            <a:r>
              <a:rPr lang="en-US" sz="2200" b="1" i="0" dirty="0">
                <a:effectLst/>
                <a:latin typeface="Arial" panose="020B0604020202020204" pitchFamily="34" charset="0"/>
                <a:ea typeface="Arial" panose="020B0604020202020204" pitchFamily="34" charset="0"/>
                <a:cs typeface="Arial" panose="020B0604020202020204" pitchFamily="34" charset="0"/>
                <a:sym typeface="Gill Sans"/>
              </a:rPr>
              <a:t>2. </a:t>
            </a:r>
            <a:r>
              <a:rPr lang="or-IN" sz="2200" b="1" i="0" dirty="0">
                <a:effectLst/>
                <a:latin typeface="Arial" panose="020B0604020202020204" pitchFamily="34" charset="0"/>
                <a:ea typeface="Arial" panose="020B0604020202020204" pitchFamily="34" charset="0"/>
                <a:cs typeface="Arial" panose="020B0604020202020204" pitchFamily="34" charset="0"/>
                <a:sym typeface="Gill Sans"/>
              </a:rPr>
              <a:t>COVID ପଜିଟିଭ୍ ସୁନିଶ୍ଚିତ ହୋଇଥିବା ବ୍ୟକ୍ତିଙ୍କ ସହ ରହୁଥିବା ଯେକୌଣସି ବ୍ୟକ୍ତି</a:t>
            </a:r>
            <a:endParaRPr lang="en-IN" sz="2200" b="0" i="0" dirty="0">
              <a:effectLst/>
              <a:latin typeface="Arial" panose="020B0604020202020204" pitchFamily="34" charset="0"/>
              <a:ea typeface="Arial" panose="020B0604020202020204" pitchFamily="34" charset="0"/>
              <a:cs typeface="Arial" panose="020B0604020202020204" pitchFamily="34" charset="0"/>
              <a:sym typeface="Gill Sans"/>
            </a:endParaRPr>
          </a:p>
          <a:p>
            <a:pPr lvl="0"/>
            <a:r>
              <a:rPr lang="en-US" sz="2200" b="1" i="0" dirty="0">
                <a:effectLst/>
                <a:latin typeface="Arial" panose="020B0604020202020204" pitchFamily="34" charset="0"/>
                <a:ea typeface="Arial" panose="020B0604020202020204" pitchFamily="34" charset="0"/>
                <a:cs typeface="Arial" panose="020B0604020202020204" pitchFamily="34" charset="0"/>
                <a:sym typeface="Gill Sans"/>
              </a:rPr>
              <a:t>3. </a:t>
            </a:r>
            <a:r>
              <a:rPr lang="or-IN" sz="2200" b="1" i="0" dirty="0">
                <a:effectLst/>
                <a:latin typeface="Arial" panose="020B0604020202020204" pitchFamily="34" charset="0"/>
                <a:ea typeface="Arial" panose="020B0604020202020204" pitchFamily="34" charset="0"/>
                <a:cs typeface="Arial" panose="020B0604020202020204" pitchFamily="34" charset="0"/>
                <a:sym typeface="Gill Sans"/>
              </a:rPr>
              <a:t>ଜଣେ ବ୍ୟକ୍ତି, ଯିଏ ଅନ୍ୟ କୌଣସି ବ୍ୟକ୍ତିଙ୍କ ସହ </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6</a:t>
            </a:r>
            <a:r>
              <a:rPr lang="or-IN" sz="2200" b="1" i="0" dirty="0">
                <a:effectLst/>
                <a:latin typeface="Arial" panose="020B0604020202020204" pitchFamily="34" charset="0"/>
                <a:ea typeface="Arial" panose="020B0604020202020204" pitchFamily="34" charset="0"/>
                <a:cs typeface="Arial" panose="020B0604020202020204" pitchFamily="34" charset="0"/>
                <a:sym typeface="Gill Sans"/>
              </a:rPr>
              <a:t> ଘଣ୍ଟାରୁ ଅଧିକ ସମୟ ପର୍ଯ୍ୟନ୍ତ ଯାତ୍ରା କରିସାରିଥିବେ, ଯିଏ ପରେ COVID ପଜିଟିଭ୍ ହୋଇଯିବେ </a:t>
            </a:r>
            <a:endParaRPr lang="en-IN" sz="2200" b="0" i="0" dirty="0">
              <a:effectLst/>
              <a:latin typeface="Arial" panose="020B0604020202020204" pitchFamily="34" charset="0"/>
              <a:ea typeface="Arial" panose="020B0604020202020204" pitchFamily="34" charset="0"/>
              <a:cs typeface="Arial" panose="020B0604020202020204" pitchFamily="34" charset="0"/>
              <a:sym typeface="Gill Sans"/>
            </a:endParaRPr>
          </a:p>
          <a:p>
            <a:endParaRPr lang="en-US" dirty="0"/>
          </a:p>
        </p:txBody>
      </p:sp>
    </p:spTree>
    <p:extLst>
      <p:ext uri="{BB962C8B-B14F-4D97-AF65-F5344CB8AC3E}">
        <p14:creationId xmlns:p14="http://schemas.microsoft.com/office/powerpoint/2010/main" val="8325815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or-IN" sz="2200" b="1" i="0" dirty="0">
                <a:effectLst/>
                <a:latin typeface="Arial" panose="020B0604020202020204" pitchFamily="34" charset="0"/>
                <a:ea typeface="Arial" panose="020B0604020202020204" pitchFamily="34" charset="0"/>
                <a:cs typeface="Arial" panose="020B0604020202020204" pitchFamily="34" charset="0"/>
                <a:sym typeface="Gill Sans"/>
              </a:rPr>
              <a:t>ଆକ୍ରାନ୍ତ ପ୍ରକାରକୁ ଆଗକୁ, ଉଚ୍ଚ ବିପଦଯୁକ୍ତ ଓ ନିମ୍ନ ବିପଦଯୁକ୍ତ ଅକ୍ରାନ୍ତରେ ବିଭକ୍ତ କରିହେବ </a:t>
            </a:r>
            <a:endParaRPr lang="en-IN" sz="2200" b="0" i="0" dirty="0">
              <a:effectLst/>
              <a:latin typeface="Arial" panose="020B0604020202020204" pitchFamily="34" charset="0"/>
              <a:ea typeface="Arial" panose="020B0604020202020204" pitchFamily="34" charset="0"/>
              <a:cs typeface="Arial" panose="020B0604020202020204" pitchFamily="34" charset="0"/>
              <a:sym typeface="Gill Sans"/>
            </a:endParaRPr>
          </a:p>
          <a:p>
            <a:r>
              <a:rPr lang="or-IN" sz="2200" b="1" i="0" dirty="0">
                <a:effectLst/>
                <a:latin typeface="Arial" panose="020B0604020202020204" pitchFamily="34" charset="0"/>
                <a:ea typeface="Arial" panose="020B0604020202020204" pitchFamily="34" charset="0"/>
                <a:cs typeface="Arial" panose="020B0604020202020204" pitchFamily="34" charset="0"/>
                <a:sym typeface="Gill Sans"/>
              </a:rPr>
              <a:t>ଉଚ୍ଚ ବିପଦଯୁକ୍ତ ସେହିମାନେ ଅଟନ୍ତି, ଯେଉଁମାନେ ଘରୋଇ ସଙ୍ଗରୋଧ ସମୟରେ ରୋଗୀ କିମ୍ୱା ଶରୀରର କୌଣସି ତରଳ ପଦାର୍ଥ ସହିତ ପ୍ରତ୍ୟକ୍ଷ ସଂସ୍ପର୍ଶରେ ଆସିଥିବେ, ରୋଗୀଙ୍କ ସହିତ ଯାତ୍ରା କରିଥିବେ, ରୋଗୀଙ୍କ ସହିତ ସମାନ ବଖରା/ଘରେ ରହିଥିବେ ତଥା ବାସନ-କୁସନ ବ୍ୟବହାର କରିଥିବେ। </a:t>
            </a:r>
            <a:endParaRPr lang="en-IN" sz="2200" b="0" i="0" dirty="0">
              <a:effectLst/>
              <a:latin typeface="Arial" panose="020B0604020202020204" pitchFamily="34" charset="0"/>
              <a:ea typeface="Arial" panose="020B0604020202020204" pitchFamily="34" charset="0"/>
              <a:cs typeface="Arial" panose="020B0604020202020204" pitchFamily="34" charset="0"/>
              <a:sym typeface="Gill Sans"/>
            </a:endParaRPr>
          </a:p>
          <a:p>
            <a:r>
              <a:rPr lang="or-IN" sz="2200" b="1" i="0" dirty="0">
                <a:effectLst/>
                <a:latin typeface="Arial" panose="020B0604020202020204" pitchFamily="34" charset="0"/>
                <a:ea typeface="Arial" panose="020B0604020202020204" pitchFamily="34" charset="0"/>
                <a:cs typeface="Arial" panose="020B0604020202020204" pitchFamily="34" charset="0"/>
                <a:sym typeface="Gill Sans"/>
              </a:rPr>
              <a:t>ନିମ୍ନ ବିପଦଯୁକ୍ତ ସେହିମାନେ ଅଟନ୍ତି, ଯେଉଁମାନେ ଗୋଟିଏ ସ୍ଥାନରେ ରହିଲେ ମଧ୍ୟ ଏକ ମିଟର ସୀମା ବାହାରେ ରହିଥା’ନ୍ତି, ଗୋଟିଏ ବସ୍, ଟ୍ରେନ୍ କିମ୍ୱା ଫ୍ଲାଇଟ୍ ରେ ଯାତ୍ରା କରୁଥାଇପାରନ୍ତି, କିନ୍ତୁ ପଜିଟିଭ୍ ପରୀକ୍ଷିତ ବ୍ୟକ୍ତିଙ୍କଠାରୁ </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1</a:t>
            </a:r>
            <a:r>
              <a:rPr lang="or-IN" sz="2200" b="1" i="0" dirty="0">
                <a:effectLst/>
                <a:latin typeface="Arial" panose="020B0604020202020204" pitchFamily="34" charset="0"/>
                <a:ea typeface="Arial" panose="020B0604020202020204" pitchFamily="34" charset="0"/>
                <a:cs typeface="Arial" panose="020B0604020202020204" pitchFamily="34" charset="0"/>
                <a:sym typeface="Gill Sans"/>
              </a:rPr>
              <a:t> ମିଟର ଦୂରରେ ବସିଥିବେ। </a:t>
            </a:r>
            <a:endParaRPr lang="en-IN" sz="2200" b="0" i="0" dirty="0">
              <a:effectLst/>
              <a:latin typeface="Arial" panose="020B0604020202020204" pitchFamily="34" charset="0"/>
              <a:ea typeface="Arial" panose="020B0604020202020204" pitchFamily="34" charset="0"/>
              <a:cs typeface="Arial" panose="020B0604020202020204" pitchFamily="34" charset="0"/>
              <a:sym typeface="Gill Sans"/>
            </a:endParaRPr>
          </a:p>
          <a:p>
            <a:endParaRPr lang="en-US" dirty="0"/>
          </a:p>
        </p:txBody>
      </p:sp>
    </p:spTree>
    <p:extLst>
      <p:ext uri="{BB962C8B-B14F-4D97-AF65-F5344CB8AC3E}">
        <p14:creationId xmlns:p14="http://schemas.microsoft.com/office/powerpoint/2010/main" val="31164604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or-IN" sz="2200" b="1" i="0" dirty="0">
                <a:effectLst/>
                <a:latin typeface="Arial" panose="020B0604020202020204" pitchFamily="34" charset="0"/>
                <a:ea typeface="Arial" panose="020B0604020202020204" pitchFamily="34" charset="0"/>
                <a:cs typeface="Arial" panose="020B0604020202020204" pitchFamily="34" charset="0"/>
                <a:sym typeface="Gill Sans"/>
              </a:rPr>
              <a:t> </a:t>
            </a:r>
            <a:endParaRPr lang="en-IN" sz="2200" b="0" i="0" dirty="0">
              <a:effectLst/>
              <a:latin typeface="Arial" panose="020B0604020202020204" pitchFamily="34" charset="0"/>
              <a:ea typeface="Arial" panose="020B0604020202020204" pitchFamily="34" charset="0"/>
              <a:cs typeface="Arial" panose="020B0604020202020204" pitchFamily="34" charset="0"/>
              <a:sym typeface="Gill Sans"/>
            </a:endParaRPr>
          </a:p>
          <a:p>
            <a:r>
              <a:rPr lang="or-IN" sz="2200" b="1" i="0" dirty="0">
                <a:effectLst/>
                <a:latin typeface="Arial" panose="020B0604020202020204" pitchFamily="34" charset="0"/>
                <a:ea typeface="Arial" panose="020B0604020202020204" pitchFamily="34" charset="0"/>
                <a:cs typeface="Arial" panose="020B0604020202020204" pitchFamily="34" charset="0"/>
                <a:sym typeface="Gill Sans"/>
              </a:rPr>
              <a:t>ଏହି ସ୍ଲାଇଡ୍, ତଦାରଖ ପାଇଁ ସରଳ ପ୍ରକ୍ରିୟା ବିଷୟରେ କହିଥାଏ। ଆପଣଙ୍କର ନିକଟତମ ପର୍ଯ୍ୟବେକ୍ଷକ (ସୁପରଭାଇଜର୍)ଙ୍କ ଦ୍ୱାରା ଆପଣଙ୍କୁ ତଦାରଖ ଫର୍ମ ଏବଂ ତଦାରଖ କରାଯିବାକୁ ଥିବା ଅଞ୍ଚଳ ଦିଆଯିବ। ଏହି ଫର୍ମାଟକୁ ବ୍ୟବହାର କରି ଆପଣ ଘରକୁ ଘର ବୁଲିବେ, ନିଜର ପରିଚୟ ଦେବା ସହ ଆପଣଙ୍କ ଆସିବାର ଉଦ୍ଦେଶ୍ୟ କହିବେ ଏବଂ ତା’ପରେ ସେହି ଫର୍ମାଟରୁ ପ୍ରଶ୍ନ ପଚାରିବେ। </a:t>
            </a:r>
            <a:endParaRPr lang="en-IN" sz="2200" b="0" i="0" dirty="0">
              <a:effectLst/>
              <a:latin typeface="Arial" panose="020B0604020202020204" pitchFamily="34" charset="0"/>
              <a:ea typeface="Arial" panose="020B0604020202020204" pitchFamily="34" charset="0"/>
              <a:cs typeface="Arial" panose="020B0604020202020204" pitchFamily="34" charset="0"/>
              <a:sym typeface="Gill Sans"/>
            </a:endParaRPr>
          </a:p>
          <a:p>
            <a:r>
              <a:rPr lang="or-IN" sz="2200" b="1" i="0" dirty="0">
                <a:effectLst/>
                <a:latin typeface="Arial" panose="020B0604020202020204" pitchFamily="34" charset="0"/>
                <a:ea typeface="Arial" panose="020B0604020202020204" pitchFamily="34" charset="0"/>
                <a:cs typeface="Arial" panose="020B0604020202020204" pitchFamily="34" charset="0"/>
                <a:sym typeface="Gill Sans"/>
              </a:rPr>
              <a:t>ଫର୍ମାଟ୍ ସମ୍ପୂର୍ଣ୍ଣ କରିବା ସମୟରେ ଆପଣଙ୍କୁ ନିଶ୍ଚିତ ଭାବେ ନିମ୍ନଲିଖିତ ଉପରେ ଧ୍ୟାନ ରହିବାକୁ ପଡ଼ିବ: </a:t>
            </a:r>
            <a:endParaRPr lang="en-IN" sz="2200" b="0" i="0" dirty="0">
              <a:effectLst/>
              <a:latin typeface="Arial" panose="020B0604020202020204" pitchFamily="34" charset="0"/>
              <a:ea typeface="Arial" panose="020B0604020202020204" pitchFamily="34" charset="0"/>
              <a:cs typeface="Arial" panose="020B0604020202020204" pitchFamily="34" charset="0"/>
              <a:sym typeface="Gill Sans"/>
            </a:endParaRPr>
          </a:p>
          <a:p>
            <a:pPr marL="457200" lvl="0" indent="-457200">
              <a:buFont typeface="+mj-lt"/>
              <a:buAutoNum type="arabicPeriod"/>
            </a:pPr>
            <a:r>
              <a:rPr lang="or-IN" sz="2200" b="1" i="0" dirty="0">
                <a:effectLst/>
                <a:latin typeface="Arial" panose="020B0604020202020204" pitchFamily="34" charset="0"/>
                <a:ea typeface="Arial" panose="020B0604020202020204" pitchFamily="34" charset="0"/>
                <a:cs typeface="Arial" panose="020B0604020202020204" pitchFamily="34" charset="0"/>
                <a:sym typeface="Gill Sans"/>
              </a:rPr>
              <a:t>ସଂଚାର ବା ବାର୍ତ୍ତାଳାପ: ସର୍ବଦା ନିଜର ପରିଚୟ ଦିଅନ୍ତୁ ଏବଂ ଉଦ୍ଦେଶ୍ୟ କୁହନ୍ତୁ, ସେମାନଙ୍କ ଯଦି କୌଣସି ପ୍ରଶ୍ନ ଥାଏ, ତେବେ ତାହାର ଉତ୍ତର ଦେବାପାଇଁ ପ୍ରସ୍ତୁତ ରୁହନ୍ତୁ </a:t>
            </a:r>
            <a:endParaRPr lang="en-IN" sz="2200" b="0" i="0" dirty="0">
              <a:effectLst/>
              <a:latin typeface="Arial" panose="020B0604020202020204" pitchFamily="34" charset="0"/>
              <a:ea typeface="Arial" panose="020B0604020202020204" pitchFamily="34" charset="0"/>
              <a:cs typeface="Arial" panose="020B0604020202020204" pitchFamily="34" charset="0"/>
              <a:sym typeface="Gill Sans"/>
            </a:endParaRPr>
          </a:p>
          <a:p>
            <a:pPr marL="457200" lvl="0" indent="-457200">
              <a:buFont typeface="+mj-lt"/>
              <a:buAutoNum type="arabicPeriod"/>
            </a:pPr>
            <a:r>
              <a:rPr lang="or-IN" sz="2200" b="1" i="0" dirty="0">
                <a:effectLst/>
                <a:latin typeface="Arial" panose="020B0604020202020204" pitchFamily="34" charset="0"/>
                <a:ea typeface="Arial" panose="020B0604020202020204" pitchFamily="34" charset="0"/>
                <a:cs typeface="Arial" panose="020B0604020202020204" pitchFamily="34" charset="0"/>
                <a:sym typeface="Gill Sans"/>
              </a:rPr>
              <a:t>ପ୍ରସ୍ତୁତି: ନିଜର ପେନ୍, ପ୍ୟାଡ୍, ବହି ଧରି ଚାଲନ୍ତୁ। ସାନିଟାଇଜର୍ ଓ ମାସ୍କ ମଧ୍ୟ ରଖନ୍ତୁ। ତଦାରଖ କରିବାବେଳେ ସର୍ବଦା ମାସ୍କ ପିନ୍ଧନ୍ତୁ। ମାସ୍କକୁ କାଢ଼ନ୍ତୁ ନାହିଁ, ବେକରେ ଝୁଲାଇ, ପୁଣିଥରେ ପିନ୍ଧନ୍ତୁ ନାହିଁ। ବାରମ୍ୱାର ମାସ୍କକୁ ଛୁଅନ୍ତୁ ନାହିଁ। </a:t>
            </a:r>
            <a:endParaRPr lang="en-IN" sz="2200" b="0" i="0" dirty="0">
              <a:effectLst/>
              <a:latin typeface="Arial" panose="020B0604020202020204" pitchFamily="34" charset="0"/>
              <a:ea typeface="Arial" panose="020B0604020202020204" pitchFamily="34" charset="0"/>
              <a:cs typeface="Arial" panose="020B0604020202020204" pitchFamily="34" charset="0"/>
              <a:sym typeface="Gill Sans"/>
            </a:endParaRPr>
          </a:p>
          <a:p>
            <a:pPr marL="457200" lvl="0" indent="-457200">
              <a:buFont typeface="+mj-lt"/>
              <a:buAutoNum type="arabicPeriod"/>
            </a:pPr>
            <a:r>
              <a:rPr lang="or-IN" sz="2200" b="1" i="0" dirty="0">
                <a:effectLst/>
                <a:latin typeface="Arial" panose="020B0604020202020204" pitchFamily="34" charset="0"/>
                <a:ea typeface="Arial" panose="020B0604020202020204" pitchFamily="34" charset="0"/>
                <a:cs typeface="Arial" panose="020B0604020202020204" pitchFamily="34" charset="0"/>
                <a:sym typeface="Gill Sans"/>
              </a:rPr>
              <a:t>ଆମେ କାହା ବିଷୟରେ ତଥ୍ୟ ସଂଗ୍ରହ କରିବୁ?ସେହି ଲୋକମାନଙ୍କର, ଯେଉଁମାନଙ୍କୁ ଆକ୍ରାନ୍ତ ଭାବେ ଚିହ୍ନଟ କରାଯାଇଥିବ। ଆମକୁ, </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28 </a:t>
            </a:r>
            <a:r>
              <a:rPr lang="or-IN" sz="2200" b="1" i="0" dirty="0">
                <a:effectLst/>
                <a:latin typeface="Arial" panose="020B0604020202020204" pitchFamily="34" charset="0"/>
                <a:ea typeface="Arial" panose="020B0604020202020204" pitchFamily="34" charset="0"/>
                <a:cs typeface="Arial" panose="020B0604020202020204" pitchFamily="34" charset="0"/>
                <a:sym typeface="Gill Sans"/>
              </a:rPr>
              <a:t>ଦିନ ମଧ୍ୟରେ ସେମାନଙ୍କର ହୋଇଥିବା ଜ୍ୱର, କାଶ, ଅଣନିଶ୍ୱାସୀ ହେବା ବିଷୟରେ ତଦାରଖ କରିବାକୁ ହେବ। </a:t>
            </a:r>
            <a:endParaRPr lang="en-IN" sz="2200" b="0" i="0" dirty="0">
              <a:effectLst/>
              <a:latin typeface="Arial" panose="020B0604020202020204" pitchFamily="34" charset="0"/>
              <a:ea typeface="Arial" panose="020B0604020202020204" pitchFamily="34" charset="0"/>
              <a:cs typeface="Arial" panose="020B0604020202020204" pitchFamily="34" charset="0"/>
              <a:sym typeface="Gill Sans"/>
            </a:endParaRPr>
          </a:p>
          <a:p>
            <a:pPr marL="457200" lvl="0" indent="-457200">
              <a:buFont typeface="+mj-lt"/>
              <a:buAutoNum type="arabicPeriod"/>
            </a:pPr>
            <a:r>
              <a:rPr lang="or-IN" sz="2200" b="1" i="0" dirty="0">
                <a:effectLst/>
                <a:latin typeface="Arial" panose="020B0604020202020204" pitchFamily="34" charset="0"/>
                <a:ea typeface="Arial" panose="020B0604020202020204" pitchFamily="34" charset="0"/>
                <a:cs typeface="Arial" panose="020B0604020202020204" pitchFamily="34" charset="0"/>
                <a:sym typeface="Gill Sans"/>
              </a:rPr>
              <a:t>ଆମକୁ, ଘରୋଇ ସଙ୍ଗରୋଧ ଏବଂ ସେହି ସମୟରେ କେଉଁ ପ୍ରକାରର ଯତ୍ନ ନିଆଯିବା ଉଚିତ, ସେହି ସୂଚନା ଆକ୍ରାନ୍ତଙ୍କୁ ଦେବାକୁ ହେବ। </a:t>
            </a:r>
            <a:endParaRPr lang="en-IN" sz="2200" b="0" i="0" dirty="0">
              <a:effectLst/>
              <a:latin typeface="Arial" panose="020B0604020202020204" pitchFamily="34" charset="0"/>
              <a:ea typeface="Arial" panose="020B0604020202020204" pitchFamily="34" charset="0"/>
              <a:cs typeface="Arial" panose="020B0604020202020204" pitchFamily="34" charset="0"/>
              <a:sym typeface="Gill Sans"/>
            </a:endParaRPr>
          </a:p>
          <a:p>
            <a:pPr marL="457200" lvl="0" indent="-457200">
              <a:buFont typeface="+mj-lt"/>
              <a:buAutoNum type="arabicPeriod"/>
            </a:pPr>
            <a:r>
              <a:rPr lang="or-IN" sz="2200" b="1" i="0" dirty="0">
                <a:effectLst/>
                <a:latin typeface="Arial" panose="020B0604020202020204" pitchFamily="34" charset="0"/>
                <a:ea typeface="Arial" panose="020B0604020202020204" pitchFamily="34" charset="0"/>
                <a:cs typeface="Arial" panose="020B0604020202020204" pitchFamily="34" charset="0"/>
                <a:sym typeface="Gill Sans"/>
              </a:rPr>
              <a:t>ଆମକୁ, ଆକ୍ରାନ୍ତ ବ୍ୟକ୍ତି ବିଗତ </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28 </a:t>
            </a:r>
            <a:r>
              <a:rPr lang="or-IN" sz="2200" b="1" i="0" dirty="0">
                <a:effectLst/>
                <a:latin typeface="Arial" panose="020B0604020202020204" pitchFamily="34" charset="0"/>
                <a:ea typeface="Arial" panose="020B0604020202020204" pitchFamily="34" charset="0"/>
                <a:cs typeface="Arial" panose="020B0604020202020204" pitchFamily="34" charset="0"/>
                <a:sym typeface="Gill Sans"/>
              </a:rPr>
              <a:t>ଦିନ ମଧ୍ୟରେ କେଉଁ ଲୋକମାନଙ୍କ ସହିତ କଥାବାର୍ତ୍ତା ହୋଇଛନ୍ତି, ସେହି ବିବରଣୀ ମଧ୍ୟ ନେବାକୁ ହେବ। </a:t>
            </a:r>
            <a:endParaRPr lang="en-IN" sz="2200" b="0" i="0" dirty="0">
              <a:effectLst/>
              <a:latin typeface="Arial" panose="020B0604020202020204" pitchFamily="34" charset="0"/>
              <a:ea typeface="Arial" panose="020B0604020202020204" pitchFamily="34" charset="0"/>
              <a:cs typeface="Arial" panose="020B0604020202020204" pitchFamily="34" charset="0"/>
              <a:sym typeface="Gill Sans"/>
            </a:endParaRPr>
          </a:p>
          <a:p>
            <a:pPr marL="457200" lvl="0" indent="-457200">
              <a:buFont typeface="+mj-lt"/>
              <a:buAutoNum type="arabicPeriod"/>
            </a:pPr>
            <a:r>
              <a:rPr lang="or-IN" sz="2200" b="1" i="0" dirty="0">
                <a:effectLst/>
                <a:latin typeface="Arial" panose="020B0604020202020204" pitchFamily="34" charset="0"/>
                <a:ea typeface="Arial" panose="020B0604020202020204" pitchFamily="34" charset="0"/>
                <a:cs typeface="Arial" panose="020B0604020202020204" pitchFamily="34" charset="0"/>
                <a:sym typeface="Gill Sans"/>
              </a:rPr>
              <a:t>ଫର୍ମାଟରେ ଆପଣଙ୍କ ସୂଚନା ସବୁ ସ୍ପଷ୍ଟ ଭାବରେ ଲେଖିନିଅନ୍ତୁ। ପରେ କରିବା ପାଇଁ କାମ ଛାଡ଼ନ୍ତୁ ନାହିଁ, କାରଣ ଆବଶ୍ୟକ ହେଲେ ଆକ୍ରାନ୍ତମାନଙ୍କୁ ଠାବ କରିବା ପାଇଁ ଠିକଣା, ନାମ ଓ ଟେଲିଫୋନ୍ ନମ୍ୱର୍ ଆପଣଙ୍କୁ ଦରକାର ହେବ। </a:t>
            </a:r>
            <a:endParaRPr lang="en-IN" sz="2200" b="0" i="0" dirty="0">
              <a:effectLst/>
              <a:latin typeface="Arial" panose="020B0604020202020204" pitchFamily="34" charset="0"/>
              <a:ea typeface="Arial" panose="020B0604020202020204" pitchFamily="34" charset="0"/>
              <a:cs typeface="Arial" panose="020B0604020202020204" pitchFamily="34" charset="0"/>
              <a:sym typeface="Gill Sans"/>
            </a:endParaRPr>
          </a:p>
          <a:p>
            <a:pPr marL="457200" lvl="0" indent="-457200">
              <a:buFont typeface="+mj-lt"/>
              <a:buAutoNum type="arabicPeriod"/>
            </a:pPr>
            <a:r>
              <a:rPr lang="or-IN" sz="2200" b="1" i="0" dirty="0">
                <a:effectLst/>
                <a:latin typeface="Arial" panose="020B0604020202020204" pitchFamily="34" charset="0"/>
                <a:ea typeface="Arial" panose="020B0604020202020204" pitchFamily="34" charset="0"/>
                <a:cs typeface="Arial" panose="020B0604020202020204" pitchFamily="34" charset="0"/>
                <a:sym typeface="Gill Sans"/>
              </a:rPr>
              <a:t>ସୁନିଶ୍ଚିତ କରନ୍ତୁ ଯେ, ଆପଣ ସାକ୍ଷାତକାର ନେଉଥିବା ବ୍ୟକ୍ତି ଓ ନିଜ ମଧ୍ୟରେ ଏକ ମିଟରର ଦୂରତା ରଖିଛନ୍ତି। </a:t>
            </a:r>
            <a:endParaRPr lang="en-IN" sz="2200" b="0" i="0" dirty="0">
              <a:effectLst/>
              <a:latin typeface="Arial" panose="020B0604020202020204" pitchFamily="34" charset="0"/>
              <a:ea typeface="Arial" panose="020B0604020202020204" pitchFamily="34" charset="0"/>
              <a:cs typeface="Arial" panose="020B0604020202020204" pitchFamily="34" charset="0"/>
              <a:sym typeface="Gill Sans"/>
            </a:endParaRPr>
          </a:p>
          <a:p>
            <a:pPr marL="457200" lvl="0" indent="-457200">
              <a:buFont typeface="+mj-lt"/>
              <a:buAutoNum type="arabicPeriod"/>
            </a:pPr>
            <a:r>
              <a:rPr lang="or-IN" sz="2200" b="1" i="0" dirty="0">
                <a:effectLst/>
                <a:latin typeface="Arial" panose="020B0604020202020204" pitchFamily="34" charset="0"/>
                <a:ea typeface="Arial" panose="020B0604020202020204" pitchFamily="34" charset="0"/>
                <a:cs typeface="Arial" panose="020B0604020202020204" pitchFamily="34" charset="0"/>
                <a:sym typeface="Gill Sans"/>
              </a:rPr>
              <a:t>ଗହଳିପୂର୍ଣ୍ଣ ବଖରାରେ ବସନ୍ତୁ ନାହିଁ। ଯଦି ସମ୍ଭବ, ତେବେ ଖୋଲାରେ ବସନ୍ତୁ। </a:t>
            </a:r>
            <a:endParaRPr lang="en-IN" sz="2200" b="0" i="0" dirty="0">
              <a:effectLst/>
              <a:latin typeface="Arial" panose="020B0604020202020204" pitchFamily="34" charset="0"/>
              <a:ea typeface="Arial" panose="020B0604020202020204" pitchFamily="34" charset="0"/>
              <a:cs typeface="Arial" panose="020B0604020202020204" pitchFamily="34" charset="0"/>
              <a:sym typeface="Gill Sans"/>
            </a:endParaRPr>
          </a:p>
          <a:p>
            <a:pPr marL="457200" lvl="0" indent="-457200">
              <a:buFont typeface="+mj-lt"/>
              <a:buAutoNum type="arabicPeriod"/>
            </a:pPr>
            <a:r>
              <a:rPr lang="or-IN" sz="2200" b="1" i="0" dirty="0">
                <a:effectLst/>
                <a:latin typeface="Arial" panose="020B0604020202020204" pitchFamily="34" charset="0"/>
                <a:ea typeface="Arial" panose="020B0604020202020204" pitchFamily="34" charset="0"/>
                <a:cs typeface="Arial" panose="020B0604020202020204" pitchFamily="34" charset="0"/>
                <a:sym typeface="Gill Sans"/>
              </a:rPr>
              <a:t>ପ୍ରତ୍ୟେକ ସମୟରେ </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20</a:t>
            </a:r>
            <a:r>
              <a:rPr lang="or-IN" sz="2200" b="1" i="0" dirty="0">
                <a:effectLst/>
                <a:latin typeface="Arial" panose="020B0604020202020204" pitchFamily="34" charset="0"/>
                <a:ea typeface="Arial" panose="020B0604020202020204" pitchFamily="34" charset="0"/>
                <a:cs typeface="Arial" panose="020B0604020202020204" pitchFamily="34" charset="0"/>
                <a:sym typeface="Gill Sans"/>
              </a:rPr>
              <a:t> ସେକେଣ୍ଡ ପର୍ଯ୍ୟନ୍ତ ସାବୁନ ଓ ପାଣି ସାହାଯ୍ୟରେ ହାତ ଧୋଇ କିମ୍ୱା </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70% </a:t>
            </a:r>
            <a:r>
              <a:rPr lang="or-IN" sz="2200" b="1" i="0" dirty="0">
                <a:effectLst/>
                <a:latin typeface="Arial" panose="020B0604020202020204" pitchFamily="34" charset="0"/>
                <a:ea typeface="Arial" panose="020B0604020202020204" pitchFamily="34" charset="0"/>
                <a:cs typeface="Arial" panose="020B0604020202020204" pitchFamily="34" charset="0"/>
                <a:sym typeface="Gill Sans"/>
              </a:rPr>
              <a:t>ଆଲକୋହୋଲ୍ ଆଧାରିତ ସାନିଟାଇଜର୍ ବ୍ୟବହାର କରି ହାତକୁ ସଫା ରଖିବା ସୁନିଶ୍ଚିତ କରନ୍ତୁ।</a:t>
            </a:r>
            <a:endParaRPr lang="en-IN" sz="2200" b="0" i="0" dirty="0">
              <a:effectLst/>
              <a:latin typeface="Arial" panose="020B0604020202020204" pitchFamily="34" charset="0"/>
              <a:ea typeface="Arial" panose="020B0604020202020204" pitchFamily="34" charset="0"/>
              <a:cs typeface="Arial" panose="020B0604020202020204" pitchFamily="34" charset="0"/>
              <a:sym typeface="Gill Sans"/>
            </a:endParaRPr>
          </a:p>
        </p:txBody>
      </p:sp>
    </p:spTree>
    <p:extLst>
      <p:ext uri="{BB962C8B-B14F-4D97-AF65-F5344CB8AC3E}">
        <p14:creationId xmlns:p14="http://schemas.microsoft.com/office/powerpoint/2010/main" val="31113992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or-IN" sz="2200" b="0" i="0" dirty="0">
                <a:effectLst/>
                <a:latin typeface="Arial" panose="020B0604020202020204" pitchFamily="34" charset="0"/>
                <a:ea typeface="Arial" panose="020B0604020202020204" pitchFamily="34" charset="0"/>
                <a:cs typeface="Arial" panose="020B0604020202020204" pitchFamily="34" charset="0"/>
                <a:sym typeface="Gill Sans"/>
              </a:rPr>
              <a:t>ଆକ୍ରାନ୍ତ ବ୍ୟକ୍ତି ଦୁଇ ପ୍ରକାରର ହୋଇଥା’ନ୍ତି। </a:t>
            </a:r>
            <a:endParaRPr lang="en-IN" sz="2200" b="0" i="0" dirty="0">
              <a:effectLst/>
              <a:latin typeface="Arial" panose="020B0604020202020204" pitchFamily="34" charset="0"/>
              <a:ea typeface="Arial" panose="020B0604020202020204" pitchFamily="34" charset="0"/>
              <a:cs typeface="Arial" panose="020B0604020202020204" pitchFamily="34" charset="0"/>
              <a:sym typeface="Gill Sans"/>
            </a:endParaRPr>
          </a:p>
          <a:p>
            <a:pPr lvl="0"/>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1. </a:t>
            </a:r>
            <a:r>
              <a:rPr lang="or-IN" sz="2200" b="0" i="0" dirty="0">
                <a:effectLst/>
                <a:latin typeface="Arial" panose="020B0604020202020204" pitchFamily="34" charset="0"/>
                <a:ea typeface="Arial" panose="020B0604020202020204" pitchFamily="34" charset="0"/>
                <a:cs typeface="Arial" panose="020B0604020202020204" pitchFamily="34" charset="0"/>
                <a:sym typeface="Gill Sans"/>
              </a:rPr>
              <a:t>ସେହିଭଳି ବ୍ୟକ୍ତି, ଯେଉଁମାନଙ୍କର କୌଣସି ପ୍ରକାରର ଜ୍ୱର, କାଶ କିମ୍ୱା ଅଣନିଶ୍ୱାସୀ ହେବାର ଲକ୍ଷଣ ଦେଖାଦେଇନଥାଏ। ଆପଣଙ୍କୁ, ଉଭୟ ଯତ୍ନ ପ୍ରଦାତା ଓ ବ୍ୟକ୍ତିଙ୍କୁ ଘରୋଇ ସଙ୍ଗରୋଧ, ସ୍ୱ-ଏକାନ୍ତବାସ ଓ ସକ୍ରିୟ ତଦାରଖର ପରାମର୍ଶ ଦେବାକୁ ହେବ। </a:t>
            </a:r>
            <a:endParaRPr lang="en-IN" sz="2200" b="0" i="0" dirty="0">
              <a:effectLst/>
              <a:latin typeface="Arial" panose="020B0604020202020204" pitchFamily="34" charset="0"/>
              <a:ea typeface="Arial" panose="020B0604020202020204" pitchFamily="34" charset="0"/>
              <a:cs typeface="Arial" panose="020B0604020202020204" pitchFamily="34" charset="0"/>
              <a:sym typeface="Gill Sans"/>
            </a:endParaRPr>
          </a:p>
          <a:p>
            <a:pPr lvl="0"/>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2. </a:t>
            </a:r>
            <a:r>
              <a:rPr lang="or-IN" sz="2200" b="0" i="0" dirty="0">
                <a:effectLst/>
                <a:latin typeface="Arial" panose="020B0604020202020204" pitchFamily="34" charset="0"/>
                <a:ea typeface="Arial" panose="020B0604020202020204" pitchFamily="34" charset="0"/>
                <a:cs typeface="Arial" panose="020B0604020202020204" pitchFamily="34" charset="0"/>
                <a:sym typeface="Gill Sans"/>
              </a:rPr>
              <a:t>ଯଦି ଆକ୍ରାନ୍ତ ବ୍ୟକ୍ତିଙ୍କଠାରେ ଜ୍ୱର, କାଶ ଓ ଅଣନିଶ୍ୱାସୀ ହେବାର ଲକ୍ଷଣ ଦେଖାଯାଏ, ତେବେ ନିମ୍ନ ପରାମର୍ଶ ଦିଅନ୍ତୁ: </a:t>
            </a:r>
            <a:endParaRPr lang="en-IN" sz="2200" b="0" i="0" dirty="0">
              <a:effectLst/>
              <a:latin typeface="Arial" panose="020B0604020202020204" pitchFamily="34" charset="0"/>
              <a:ea typeface="Arial" panose="020B0604020202020204" pitchFamily="34" charset="0"/>
              <a:cs typeface="Arial" panose="020B0604020202020204" pitchFamily="34" charset="0"/>
              <a:sym typeface="Gill Sans"/>
            </a:endParaRPr>
          </a:p>
          <a:p>
            <a:pPr lvl="0"/>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 </a:t>
            </a:r>
            <a:r>
              <a:rPr lang="or-IN" sz="2200" b="0" i="0" dirty="0">
                <a:effectLst/>
                <a:latin typeface="Arial" panose="020B0604020202020204" pitchFamily="34" charset="0"/>
                <a:ea typeface="Arial" panose="020B0604020202020204" pitchFamily="34" charset="0"/>
                <a:cs typeface="Arial" panose="020B0604020202020204" pitchFamily="34" charset="0"/>
                <a:sym typeface="Gill Sans"/>
              </a:rPr>
              <a:t>ତୁରନ୍ତ ଏକାନ୍ତବାସ </a:t>
            </a:r>
            <a:endParaRPr lang="en-IN" sz="2200" b="0" i="0" dirty="0">
              <a:effectLst/>
              <a:latin typeface="Arial" panose="020B0604020202020204" pitchFamily="34" charset="0"/>
              <a:ea typeface="Arial" panose="020B0604020202020204" pitchFamily="34" charset="0"/>
              <a:cs typeface="Arial" panose="020B0604020202020204" pitchFamily="34" charset="0"/>
              <a:sym typeface="Gill Sans"/>
            </a:endParaRPr>
          </a:p>
          <a:p>
            <a:pPr lvl="0"/>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B. </a:t>
            </a:r>
            <a:r>
              <a:rPr lang="or-IN" sz="2200" b="0" i="0" dirty="0">
                <a:effectLst/>
                <a:latin typeface="Arial" panose="020B0604020202020204" pitchFamily="34" charset="0"/>
                <a:ea typeface="Arial" panose="020B0604020202020204" pitchFamily="34" charset="0"/>
                <a:cs typeface="Arial" panose="020B0604020202020204" pitchFamily="34" charset="0"/>
                <a:sym typeface="Gill Sans"/>
              </a:rPr>
              <a:t>ମାସ୍କର ବ୍ୟବହାର ଓ </a:t>
            </a:r>
            <a:endParaRPr lang="en-IN" sz="2200" b="0" i="0" dirty="0">
              <a:effectLst/>
              <a:latin typeface="Arial" panose="020B0604020202020204" pitchFamily="34" charset="0"/>
              <a:ea typeface="Arial" panose="020B0604020202020204" pitchFamily="34" charset="0"/>
              <a:cs typeface="Arial" panose="020B0604020202020204" pitchFamily="34" charset="0"/>
              <a:sym typeface="Gill Sans"/>
            </a:endParaRPr>
          </a:p>
          <a:p>
            <a:pPr lvl="0"/>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C. </a:t>
            </a:r>
            <a:r>
              <a:rPr lang="or-IN" sz="2200" b="0" i="0" dirty="0">
                <a:effectLst/>
                <a:latin typeface="Arial" panose="020B0604020202020204" pitchFamily="34" charset="0"/>
                <a:ea typeface="Arial" panose="020B0604020202020204" pitchFamily="34" charset="0"/>
                <a:cs typeface="Arial" panose="020B0604020202020204" pitchFamily="34" charset="0"/>
                <a:sym typeface="Gill Sans"/>
              </a:rPr>
              <a:t>ନିକଟତମ ସ୍ୱାସ୍ଥ୍ୟ ସାଧନ କେନ୍ଦ୍ର ସହ ଯୋଗାଯୋଗ ଓ ରିପୋର୍ଟିଙ୍ଗ୍</a:t>
            </a:r>
            <a:endParaRPr lang="en-IN" sz="2200" b="0" i="0" dirty="0">
              <a:effectLst/>
              <a:latin typeface="Arial" panose="020B0604020202020204" pitchFamily="34" charset="0"/>
              <a:ea typeface="Arial" panose="020B0604020202020204" pitchFamily="34" charset="0"/>
              <a:cs typeface="Arial" panose="020B0604020202020204" pitchFamily="34" charset="0"/>
              <a:sym typeface="Gill Sans"/>
            </a:endParaRPr>
          </a:p>
          <a:p>
            <a:endParaRPr lang="en-US" b="0" dirty="0"/>
          </a:p>
        </p:txBody>
      </p:sp>
    </p:spTree>
    <p:extLst>
      <p:ext uri="{BB962C8B-B14F-4D97-AF65-F5344CB8AC3E}">
        <p14:creationId xmlns:p14="http://schemas.microsoft.com/office/powerpoint/2010/main" val="22971273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363957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227580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695161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645112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033406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097707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48223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396827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54275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793838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429795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ପୂର୍ବରୁ</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ଦିଆଯାଇଥିବା</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ବିଷୟକୁ</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ଆମେ</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ଆଗରୁ</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ଦେଖିଛନ୍ତି</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ତେବେ</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ଆସନ୍ତୁ</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ଏବେ</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ଆମେ</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ଶିଖିଥିବା</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ଏହି</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ପ୍ରତ୍ୟେକ</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ବିଷୟର</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ମୂଖ୍ୟ</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ପଏଣ୍ଟଗୁଡିକୁ</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ମନେ</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ପକାଇବା</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ଆପଣଙ୍କର</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ପକେଟ୍</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ରେଫରେନ୍ସ୍</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ପୁସ୍ତିକାକୁ</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ଅନୁସରଣ</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କରି</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କେଉଁ</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5 </a:t>
            </a:r>
            <a:r>
              <a:rPr lang="or-IN" sz="2200" b="0" i="0" dirty="0">
                <a:effectLst/>
                <a:latin typeface="Arial" panose="020B0604020202020204" pitchFamily="34" charset="0"/>
                <a:ea typeface="Arial" panose="020B0604020202020204" pitchFamily="34" charset="0"/>
                <a:cs typeface="Arial" panose="020B0604020202020204" pitchFamily="34" charset="0"/>
                <a:sym typeface="Gill Sans"/>
              </a:rPr>
              <a:t>ଟି ପଏଣ୍ଟ୍‌କୁ ଆମେ ଏହି ଗୁଡିକରେ ଭିତରେ ନିଶ୍ଚିତ ଭାବରେ ମନେ ପକାଇବା </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ଏହି</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ସୋସିଆଲ୍</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ଡିଷ୍ଟାନ୍‌ସିଙ୍ଗ୍</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ସମୟରେ</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ଫ୍ରଣ୍ଟ୍</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ଲାଇନ୍</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ୱ</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ାର୍କର୍‌ଗୁଡିକ</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ମେସେଜ୍</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ଦେବା</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ପାଇଁ</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ଉପଯୁକ୍ତ</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ପ୍ଲାଟ୍</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ଫର୍ମ୍</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ବ୍ୟବହାର</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କରିବେ</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ଯେତେବେଳେ</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କିଛି</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ମେସେଜ୍</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ପରିବାରକୁ</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କଣ୍ଟାକ୍ଟ୍</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ଖୋଜୁଥିବା</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କିମ୍ବା</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ମନିଟର</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କରୁଥିବା</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ସମୟରେ</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ଦିଆଯାଇପାରେ</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ଅନ୍ୟ</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ମେସେଜ୍‌ଗୁଡିକ</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ହ୍ୱାଟ୍‌ସ୍‌ଆପ</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ଗୃପ୍</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ମାଧ୍ୟମରେ</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କିମ୍ବା</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କୀ</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ଗୃପ୍</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ସହ</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ମୋବିସୋଡ୍‌ର</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ସେୟାରିଁ</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କରି</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ଦିଆଯାଇପାରେ</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କିମ୍ବା</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ଗୋସରୀ</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ଷ୍ଟୋର୍</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କ୍ଷୀର</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ଔଷଧ</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ଇତ୍ୟାଦି</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କ୍ରୟ</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କରିବାପାଇଁ</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ଅନୁମତି</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ଥିବା</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ସ୍ଥାନରେ</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IEC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ପଦାର୍ଥ</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ଡିସ୍‌ପ୍ଲେ</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କରି</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ମେସେଜ୍</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ଦିଆଯାଇ</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ପାରେ</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କିମ୍ୱା</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ଲକ୍</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ଡାଉନ୍</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ସୋସିଆଲ୍</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ଡିଷ୍ଟାନସିଙ୍ଗ୍</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ସମୟରେ</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ବ୍ୟବହୃତ</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ଅତ୍ୟାବଶ୍ୟକୀୟ</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ସେବା</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ଯେପରିକି</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ଅଳିଆ</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ସଂଗ୍ରହକାରି</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ଭ୍ୟାନ୍</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ଆମ୍ବୁଲାନସ୍</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ସେବା</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ପ୍ରଦାନ</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ବେଳେ</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ମାଇକ୍</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ମାଧ୍ୟମରେ</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ମେସେଜ</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ଦିଆଯାଇପାରେ</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ବିଟ୍</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ଡ୍ୟୁଟିରେ</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ଥିବାବେଳେ</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ପୋଲିସ୍</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ଭ୍ୟାନ</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ମାଇକିଙ୍ଗ୍</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ମେସେଜ୍</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ଦେଇ</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ପାରନ୍ତି</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endParaRPr lang="en-IN" sz="2200" b="0" i="0" dirty="0">
              <a:effectLst/>
              <a:latin typeface="Arial" panose="020B0604020202020204" pitchFamily="34" charset="0"/>
              <a:ea typeface="Arial" panose="020B0604020202020204" pitchFamily="34" charset="0"/>
              <a:cs typeface="Arial" panose="020B0604020202020204" pitchFamily="34" charset="0"/>
              <a:sym typeface="Gill Sans"/>
            </a:endParaRPr>
          </a:p>
        </p:txBody>
      </p:sp>
    </p:spTree>
    <p:extLst>
      <p:ext uri="{BB962C8B-B14F-4D97-AF65-F5344CB8AC3E}">
        <p14:creationId xmlns:p14="http://schemas.microsoft.com/office/powerpoint/2010/main" val="12069367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52528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083898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521996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1171407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761954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or-IN" sz="2200" b="1" i="0" dirty="0">
                <a:effectLst/>
                <a:latin typeface="Arial" panose="020B0604020202020204" pitchFamily="34" charset="0"/>
                <a:ea typeface="Arial" panose="020B0604020202020204" pitchFamily="34" charset="0"/>
                <a:cs typeface="Arial" panose="020B0604020202020204" pitchFamily="34" charset="0"/>
                <a:sym typeface="Gill Sans"/>
              </a:rPr>
              <a:t>ସ୍ଲାଇଡ୍ </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5</a:t>
            </a:r>
            <a:r>
              <a:rPr lang="or-IN" sz="2200" b="1" i="0" dirty="0">
                <a:effectLst/>
                <a:latin typeface="Arial" panose="020B0604020202020204" pitchFamily="34" charset="0"/>
                <a:ea typeface="Arial" panose="020B0604020202020204" pitchFamily="34" charset="0"/>
                <a:cs typeface="Arial" panose="020B0604020202020204" pitchFamily="34" charset="0"/>
                <a:sym typeface="Gill Sans"/>
              </a:rPr>
              <a:t> : </a:t>
            </a:r>
            <a:endParaRPr lang="en-IN" sz="2200" b="0" i="0" dirty="0">
              <a:effectLst/>
              <a:latin typeface="Arial" panose="020B0604020202020204" pitchFamily="34" charset="0"/>
              <a:ea typeface="Arial" panose="020B0604020202020204" pitchFamily="34" charset="0"/>
              <a:cs typeface="Arial" panose="020B0604020202020204" pitchFamily="34" charset="0"/>
              <a:sym typeface="Gill Sans"/>
            </a:endParaRPr>
          </a:p>
          <a:p>
            <a:r>
              <a:rPr lang="or-IN" sz="2200" b="1" i="0" dirty="0">
                <a:effectLst/>
                <a:latin typeface="Arial" panose="020B0604020202020204" pitchFamily="34" charset="0"/>
                <a:ea typeface="Arial" panose="020B0604020202020204" pitchFamily="34" charset="0"/>
                <a:cs typeface="Arial" panose="020B0604020202020204" pitchFamily="34" charset="0"/>
                <a:sym typeface="Gill Sans"/>
              </a:rPr>
              <a:t> </a:t>
            </a:r>
            <a:endParaRPr lang="en-IN" sz="2200" b="0" i="0" dirty="0">
              <a:effectLst/>
              <a:latin typeface="Arial" panose="020B0604020202020204" pitchFamily="34" charset="0"/>
              <a:ea typeface="Arial" panose="020B0604020202020204" pitchFamily="34" charset="0"/>
              <a:cs typeface="Arial" panose="020B0604020202020204" pitchFamily="34" charset="0"/>
              <a:sym typeface="Gill Sans"/>
            </a:endParaRPr>
          </a:p>
          <a:p>
            <a:r>
              <a:rPr lang="or-IN" sz="2200" b="1" i="0" dirty="0">
                <a:effectLst/>
                <a:latin typeface="Arial" panose="020B0604020202020204" pitchFamily="34" charset="0"/>
                <a:ea typeface="Arial" panose="020B0604020202020204" pitchFamily="34" charset="0"/>
                <a:cs typeface="Arial" panose="020B0604020202020204" pitchFamily="34" charset="0"/>
                <a:sym typeface="Gill Sans"/>
              </a:rPr>
              <a:t>ରୋଗର ନାମ ହେଉଛି </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COVID-19</a:t>
            </a:r>
            <a:r>
              <a:rPr lang="hi-IN" sz="2200" b="1" i="0" dirty="0">
                <a:effectLst/>
                <a:latin typeface="Arial" panose="020B0604020202020204" pitchFamily="34" charset="0"/>
                <a:ea typeface="Arial" panose="020B0604020202020204" pitchFamily="34" charset="0"/>
                <a:cs typeface="Arial" panose="020B0604020202020204" pitchFamily="34" charset="0"/>
                <a:sym typeface="Gill Sans"/>
              </a:rPr>
              <a:t>। </a:t>
            </a:r>
            <a:r>
              <a:rPr lang="or-IN" sz="2200" b="1" i="0" dirty="0">
                <a:effectLst/>
                <a:latin typeface="Arial" panose="020B0604020202020204" pitchFamily="34" charset="0"/>
                <a:ea typeface="Arial" panose="020B0604020202020204" pitchFamily="34" charset="0"/>
                <a:cs typeface="Arial" panose="020B0604020202020204" pitchFamily="34" charset="0"/>
                <a:sym typeface="Gill Sans"/>
              </a:rPr>
              <a:t>ଏହା ହେଉଛି କୋରୋନା ଭାଇରସ୍ ରୋଗ - </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2019</a:t>
            </a:r>
            <a:r>
              <a:rPr lang="or-IN" sz="2200" b="1" i="0" dirty="0">
                <a:effectLst/>
                <a:latin typeface="Arial" panose="020B0604020202020204" pitchFamily="34" charset="0"/>
                <a:ea typeface="Arial" panose="020B0604020202020204" pitchFamily="34" charset="0"/>
                <a:cs typeface="Arial" panose="020B0604020202020204" pitchFamily="34" charset="0"/>
                <a:sym typeface="Gill Sans"/>
              </a:rPr>
              <a:t>ରେ ଆବିଷ୍କୃତ। ରୋଗର କାରଣ ହେଉଥିବା ଜୀବର ନାମ ହେଉଛି SARS</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-CoV-2. </a:t>
            </a:r>
            <a:r>
              <a:rPr lang="or-IN" sz="2200" b="1" i="0" dirty="0">
                <a:effectLst/>
                <a:latin typeface="Arial" panose="020B0604020202020204" pitchFamily="34" charset="0"/>
                <a:ea typeface="Arial" panose="020B0604020202020204" pitchFamily="34" charset="0"/>
                <a:cs typeface="Arial" panose="020B0604020202020204" pitchFamily="34" charset="0"/>
                <a:sym typeface="Gill Sans"/>
              </a:rPr>
              <a:t>ଏହାର ଅର୍ଥ ହେଉଛି ସିଭିଅର୍ (କାରଣ ଏହା ବହୁତ ଗୁରୁତର) ଆକ୍ୟୁଟ୍ ରେସ୍ପାଇରେଟୋରୀ ସିଣ୍ଡ୍ରୋମ୍ - କୋରୋନା ଭାଇରସ୍ (ଭୂତାଣୁ ପରିବାରର ନାମ) </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2.</a:t>
            </a:r>
            <a:r>
              <a:rPr lang="or-IN" sz="2200" b="1" i="0" dirty="0">
                <a:effectLst/>
                <a:latin typeface="Arial" panose="020B0604020202020204" pitchFamily="34" charset="0"/>
                <a:ea typeface="Arial" panose="020B0604020202020204" pitchFamily="34" charset="0"/>
                <a:cs typeface="Arial" panose="020B0604020202020204" pitchFamily="34" charset="0"/>
                <a:sym typeface="Gill Sans"/>
              </a:rPr>
              <a:t>କୋରୋନା ଭାଇରସ୍ ଅନେକ ସମାନ ରୋଗର କାରଣ ହୋଇଥାଏ, ଯେଉଁଥିରେ ଅନ୍ତର୍ଭୁକ୍ତ ଅଛି SARS H</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1N1 (</a:t>
            </a:r>
            <a:r>
              <a:rPr lang="or-IN" sz="2200" b="1" i="0" dirty="0">
                <a:effectLst/>
                <a:latin typeface="Arial" panose="020B0604020202020204" pitchFamily="34" charset="0"/>
                <a:ea typeface="Arial" panose="020B0604020202020204" pitchFamily="34" charset="0"/>
                <a:cs typeface="Arial" panose="020B0604020202020204" pitchFamily="34" charset="0"/>
                <a:sym typeface="Gill Sans"/>
              </a:rPr>
              <a:t>ସ୍ୱାଇନ୍ ଫ୍ଲୁ)</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or-IN" sz="2200" b="1" i="0" dirty="0">
                <a:effectLst/>
                <a:latin typeface="Arial" panose="020B0604020202020204" pitchFamily="34" charset="0"/>
                <a:ea typeface="Arial" panose="020B0604020202020204" pitchFamily="34" charset="0"/>
                <a:cs typeface="Arial" panose="020B0604020202020204" pitchFamily="34" charset="0"/>
                <a:sym typeface="Gill Sans"/>
              </a:rPr>
              <a:t>ସାଧାରଣ ଥଣ୍ଡା ଓ ଇନଫ୍ଲୁଏଞ୍ଜା। </a:t>
            </a:r>
            <a:endParaRPr lang="en-IN" sz="2200" b="0" i="0" dirty="0">
              <a:effectLst/>
              <a:latin typeface="Arial" panose="020B0604020202020204" pitchFamily="34" charset="0"/>
              <a:ea typeface="Arial" panose="020B0604020202020204" pitchFamily="34" charset="0"/>
              <a:cs typeface="Arial" panose="020B0604020202020204" pitchFamily="34" charset="0"/>
              <a:sym typeface="Gill Sans"/>
            </a:endParaRPr>
          </a:p>
          <a:p>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COVID-19</a:t>
            </a:r>
            <a:r>
              <a:rPr lang="or-IN" sz="2200" b="1" i="0" dirty="0">
                <a:effectLst/>
                <a:latin typeface="Arial" panose="020B0604020202020204" pitchFamily="34" charset="0"/>
                <a:ea typeface="Arial" panose="020B0604020202020204" pitchFamily="34" charset="0"/>
                <a:cs typeface="Arial" panose="020B0604020202020204" pitchFamily="34" charset="0"/>
                <a:sym typeface="Gill Sans"/>
              </a:rPr>
              <a:t>ର</a:t>
            </a:r>
            <a:r>
              <a:rPr lang="or-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or-IN" sz="2200" b="1" i="0" dirty="0">
                <a:effectLst/>
                <a:latin typeface="Arial" panose="020B0604020202020204" pitchFamily="34" charset="0"/>
                <a:ea typeface="Arial" panose="020B0604020202020204" pitchFamily="34" charset="0"/>
                <a:cs typeface="Arial" panose="020B0604020202020204" pitchFamily="34" charset="0"/>
                <a:sym typeface="Gill Sans"/>
              </a:rPr>
              <a:t>ଲକ୍ଷଣଗୁଡ଼ିକ ହେଉଛି ଜ୍ୱର, କାଶ ଓ ଅଣନିଶ୍ୱାସୀ ହେବା। </a:t>
            </a:r>
            <a:endParaRPr lang="en-IN" sz="2200" b="0" i="0" dirty="0">
              <a:effectLst/>
              <a:latin typeface="Arial" panose="020B0604020202020204" pitchFamily="34" charset="0"/>
              <a:ea typeface="Arial" panose="020B0604020202020204" pitchFamily="34" charset="0"/>
              <a:cs typeface="Arial" panose="020B0604020202020204" pitchFamily="34" charset="0"/>
              <a:sym typeface="Gill Sans"/>
            </a:endParaRPr>
          </a:p>
          <a:p>
            <a:r>
              <a:rPr lang="or-IN" sz="2200" b="1" i="0" dirty="0">
                <a:effectLst/>
                <a:latin typeface="Arial" panose="020B0604020202020204" pitchFamily="34" charset="0"/>
                <a:ea typeface="Arial" panose="020B0604020202020204" pitchFamily="34" charset="0"/>
                <a:cs typeface="Arial" panose="020B0604020202020204" pitchFamily="34" charset="0"/>
                <a:sym typeface="Gill Sans"/>
              </a:rPr>
              <a:t>ଯଦି କୌଣସି ବ୍ୟକ୍ତିଠାରେ ଏହି ଲକ୍ଷଣଗୁଡ଼ିକ ଦେଖାଯାଏ, ତେବେ ସେ ତୁରନ୍ତ ହିଁ ଏହି ସ୍ଲାଇଡରେ ଦିଆଯାଇଥିବା ସରକାରୀ ହେଲ୍ପଲାଇନ୍ ନମ୍ୱରରେ ଯୋଗାଯୋଗ କରିବା ଦରକାର। </a:t>
            </a:r>
            <a:endParaRPr lang="en-IN" sz="2200" b="0" i="0" dirty="0">
              <a:effectLst/>
              <a:latin typeface="Arial" panose="020B0604020202020204" pitchFamily="34" charset="0"/>
              <a:ea typeface="Arial" panose="020B0604020202020204" pitchFamily="34" charset="0"/>
              <a:cs typeface="Arial" panose="020B0604020202020204" pitchFamily="34" charset="0"/>
              <a:sym typeface="Gill Sans"/>
            </a:endParaRPr>
          </a:p>
          <a:p>
            <a:r>
              <a:rPr lang="or-IN" sz="2200" b="1" i="0" dirty="0">
                <a:effectLst/>
                <a:latin typeface="Arial" panose="020B0604020202020204" pitchFamily="34" charset="0"/>
                <a:ea typeface="Arial" panose="020B0604020202020204" pitchFamily="34" charset="0"/>
                <a:cs typeface="Arial" panose="020B0604020202020204" pitchFamily="34" charset="0"/>
                <a:sym typeface="Gill Sans"/>
              </a:rPr>
              <a:t>ଯଦି ଆପଣ ଜାଣନ୍ତି ଯେ, ଆପଣ ଏପରି ବ୍ୟକ୍ତି ସଂସ୍ପର୍ଶରେ ଆସିଛନ୍ତି, ଯାହାକୁ </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COVID-19</a:t>
            </a:r>
            <a:r>
              <a:rPr lang="or-IN" sz="2200" b="1" i="0" dirty="0">
                <a:effectLst/>
                <a:latin typeface="Arial" panose="020B0604020202020204" pitchFamily="34" charset="0"/>
                <a:ea typeface="Arial" panose="020B0604020202020204" pitchFamily="34" charset="0"/>
                <a:cs typeface="Arial" panose="020B0604020202020204" pitchFamily="34" charset="0"/>
                <a:sym typeface="Gill Sans"/>
              </a:rPr>
              <a:t>ପାଇଁ ପଜିଟିଭ୍ ଭାବେ ଚିହ୍ନଟ କରାଯାଇଛି, ତେବେ ତୁରନ୍ତ ହିଁ ହେଲ୍ପଲାଇନ୍ ନମ୍ୱରରେ ଯୋଗାଯୋଗ କରନ୍ତୁ। </a:t>
            </a:r>
            <a:endParaRPr lang="en-IN" sz="2200" b="0" i="0" dirty="0">
              <a:effectLst/>
              <a:latin typeface="Arial" panose="020B0604020202020204" pitchFamily="34" charset="0"/>
              <a:ea typeface="Arial" panose="020B0604020202020204" pitchFamily="34" charset="0"/>
              <a:cs typeface="Arial" panose="020B0604020202020204" pitchFamily="34" charset="0"/>
              <a:sym typeface="Gill Sans"/>
            </a:endParaRPr>
          </a:p>
          <a:p>
            <a:endParaRPr lang="en-US" dirty="0"/>
          </a:p>
        </p:txBody>
      </p:sp>
    </p:spTree>
    <p:extLst>
      <p:ext uri="{BB962C8B-B14F-4D97-AF65-F5344CB8AC3E}">
        <p14:creationId xmlns:p14="http://schemas.microsoft.com/office/powerpoint/2010/main" val="57253885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8819816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1055807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ଏହି</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ସେସନ୍‌ରେ</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ସହରାଞ୍ଚଳରେ</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କମ୍ୟୁନିଟି</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ସପୋର୍ଟ୍</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ପ୍ରାକ୍ଟିସ୍</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ଆମେ</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କଭର</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କରୁଅଛୁ</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ସହରାଞ୍ଚଳଗୁଡିକ</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ବିଭିନ୍ନ</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ପ୍ରକାର</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ପରୀକ୍ଷାର</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ସମ୍ମୁଖିନ</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ହେବେ</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ଯାହା</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କି</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କହିବାକୁ</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ହେବ</a:t>
            </a:r>
            <a:r>
              <a:rPr lang="en-IN" dirty="0">
                <a:effectLst/>
              </a:rPr>
              <a:t> </a:t>
            </a:r>
            <a:endParaRPr lang="en-US" dirty="0"/>
          </a:p>
        </p:txBody>
      </p:sp>
    </p:spTree>
    <p:extLst>
      <p:ext uri="{BB962C8B-B14F-4D97-AF65-F5344CB8AC3E}">
        <p14:creationId xmlns:p14="http://schemas.microsoft.com/office/powerpoint/2010/main" val="268435094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254817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2633220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966385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458798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or-IN" sz="2200" b="1" i="0" dirty="0">
                <a:effectLst/>
                <a:latin typeface="Arial" panose="020B0604020202020204" pitchFamily="34" charset="0"/>
                <a:ea typeface="Arial" panose="020B0604020202020204" pitchFamily="34" charset="0"/>
                <a:cs typeface="Arial" panose="020B0604020202020204" pitchFamily="34" charset="0"/>
                <a:sym typeface="Gill Sans"/>
              </a:rPr>
              <a:t>ଆପଣ କିପରି ସଂକ୍ରମିତ ହୁଅନ୍ତି?</a:t>
            </a:r>
            <a:endParaRPr lang="en-IN" sz="2200" b="0" i="0" dirty="0">
              <a:effectLst/>
              <a:latin typeface="Arial" panose="020B0604020202020204" pitchFamily="34" charset="0"/>
              <a:ea typeface="Arial" panose="020B0604020202020204" pitchFamily="34" charset="0"/>
              <a:cs typeface="Arial" panose="020B0604020202020204" pitchFamily="34" charset="0"/>
              <a:sym typeface="Gill Sans"/>
            </a:endParaRPr>
          </a:p>
          <a:p>
            <a:r>
              <a:rPr lang="or-IN" sz="2200" b="1" i="0" dirty="0">
                <a:effectLst/>
                <a:latin typeface="Arial" panose="020B0604020202020204" pitchFamily="34" charset="0"/>
                <a:ea typeface="Arial" panose="020B0604020202020204" pitchFamily="34" charset="0"/>
                <a:cs typeface="Arial" panose="020B0604020202020204" pitchFamily="34" charset="0"/>
                <a:sym typeface="Gill Sans"/>
              </a:rPr>
              <a:t>ଜଣେ ସଂକ୍ରମିତ ବ୍ୟକ୍ତିର ଶ୍ୱସନ ଜଳକଣା ମାଧ୍ୟମରୁ ଭାଇରସ୍ ଯାତ୍ରା କରିଥାଏ। ଯେତେବେଳେ ବ୍ୟକ୍ତି ଜଣକ ମୁହଁକୁ ଢାଙ୍କି କାଶେ କିମ୍ୱା ଛିଙ୍କେ, ତେବେ ଭାଇର</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i</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aû</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bìZûYê</a:t>
            </a:r>
            <a:endParaRPr lang="en-IN" sz="2200" b="0" i="0" dirty="0">
              <a:effectLst/>
              <a:latin typeface="Arial" panose="020B0604020202020204" pitchFamily="34" charset="0"/>
              <a:ea typeface="Arial" panose="020B0604020202020204" pitchFamily="34" charset="0"/>
              <a:cs typeface="Arial" panose="020B0604020202020204" pitchFamily="34" charset="0"/>
              <a:sym typeface="Gill Sans"/>
            </a:endParaRPr>
          </a:p>
          <a:p>
            <a:r>
              <a:rPr lang="or-IN" sz="2200" b="1" i="0" dirty="0">
                <a:effectLst/>
                <a:latin typeface="Arial" panose="020B0604020202020204" pitchFamily="34" charset="0"/>
                <a:ea typeface="Arial" panose="020B0604020202020204" pitchFamily="34" charset="0"/>
                <a:cs typeface="Arial" panose="020B0604020202020204" pitchFamily="34" charset="0"/>
                <a:sym typeface="Gill Sans"/>
              </a:rPr>
              <a:t>ବ୍ୟକ୍ତିର ହାତରେ ଜମା ହୋଇଥାଏ କିମ୍ୱା ମୁହଁ/ନାକ ଢାଙ୍କି ନଥିଲେ ସେଗୁଡ଼ିକ କୌଣସି ସ୍ଥାନରେ ପଡ଼ିଥାଏ। </a:t>
            </a:r>
            <a:endParaRPr lang="en-IN" sz="2200" b="0" i="0" dirty="0">
              <a:effectLst/>
              <a:latin typeface="Arial" panose="020B0604020202020204" pitchFamily="34" charset="0"/>
              <a:ea typeface="Arial" panose="020B0604020202020204" pitchFamily="34" charset="0"/>
              <a:cs typeface="Arial" panose="020B0604020202020204" pitchFamily="34" charset="0"/>
              <a:sym typeface="Gill Sans"/>
            </a:endParaRPr>
          </a:p>
          <a:p>
            <a:r>
              <a:rPr lang="or-IN" sz="2200" b="1" i="0" dirty="0">
                <a:effectLst/>
                <a:latin typeface="Arial" panose="020B0604020202020204" pitchFamily="34" charset="0"/>
                <a:ea typeface="Arial" panose="020B0604020202020204" pitchFamily="34" charset="0"/>
                <a:cs typeface="Arial" panose="020B0604020202020204" pitchFamily="34" charset="0"/>
                <a:sym typeface="Gill Sans"/>
              </a:rPr>
              <a:t>ସେହି ସ୍ଥାନ/ହାତରୁ ଭାଇରସ୍ ଜଣେ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iêiÚ</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Gaõ</a:t>
            </a:r>
            <a:r>
              <a:rPr lang="or-IN" sz="2200" b="1" i="0" dirty="0">
                <a:effectLst/>
                <a:latin typeface="Arial" panose="020B0604020202020204" pitchFamily="34" charset="0"/>
                <a:ea typeface="Arial" panose="020B0604020202020204" pitchFamily="34" charset="0"/>
                <a:cs typeface="Arial" panose="020B0604020202020204" pitchFamily="34" charset="0"/>
                <a:sym typeface="Gill Sans"/>
              </a:rPr>
              <a:t> ଅସଂକ୍ରମିତ ବ୍ୟକ୍ତିର ହାତକୁ ସ୍ଥାନାନ୍ତରିତ ହୋଇଯାଇଥାଏ ଏବଂ ଯେତେବେଳେ ସେହି ବ୍ୟକ୍ତି ନିଜ ନାକ, ଆଖି କିମ୍ୱା ପାଟିରେ ହାତ ମାରେ, ତେବେ ଭାଇରସ୍ ଶରୀର ଭିତରେ ପ୍ରବେଶ କରିଯାଏ। </a:t>
            </a:r>
            <a:endParaRPr lang="en-IN" sz="2200" b="0" i="0" dirty="0">
              <a:effectLst/>
              <a:latin typeface="Arial" panose="020B0604020202020204" pitchFamily="34" charset="0"/>
              <a:ea typeface="Arial" panose="020B0604020202020204" pitchFamily="34" charset="0"/>
              <a:cs typeface="Arial" panose="020B0604020202020204" pitchFamily="34" charset="0"/>
              <a:sym typeface="Gill Sans"/>
            </a:endParaRPr>
          </a:p>
          <a:p>
            <a:r>
              <a:rPr lang="or-IN" sz="2200" b="1" i="0" dirty="0">
                <a:effectLst/>
                <a:latin typeface="Arial" panose="020B0604020202020204" pitchFamily="34" charset="0"/>
                <a:ea typeface="Arial" panose="020B0604020202020204" pitchFamily="34" charset="0"/>
                <a:cs typeface="Arial" panose="020B0604020202020204" pitchFamily="34" charset="0"/>
                <a:sym typeface="Gill Sans"/>
              </a:rPr>
              <a:t>ଥରେ ଶରୀର ବାହାରକୁ ଆସିଯିବା ପରେ ଆମେ ଜାଣିନାହେଁ ଯେ, ଏହି ଭାଇରସ୍ କେତେ ସମୟ ପର୍ଯ୍ୟନ୍ତ ଜୀବିତ ରୁହେ। କିନ୍ତୁ, ଏହି ସଂକ୍ରମଣ ପ୍ରତିରୋଧର ସବୁଠାରୁ ମହତ୍ତ୍ୱପୂର୍ଣ୍ଣ ମାର୍ଗ ହେଉଛି ହାତକୁ ସଫା ରଖିବା ଏବଂ ମୁହଁକୁ ନ ଛୁଇଁବା। ଆମେ ଏହି ବିଷୟରେ ଶିଖିବାକୁ ଯାଉଛେ। </a:t>
            </a:r>
            <a:endParaRPr lang="en-IN" sz="2200" b="0" i="0" dirty="0">
              <a:effectLst/>
              <a:latin typeface="Arial" panose="020B0604020202020204" pitchFamily="34" charset="0"/>
              <a:ea typeface="Arial" panose="020B0604020202020204" pitchFamily="34" charset="0"/>
              <a:cs typeface="Arial" panose="020B0604020202020204" pitchFamily="34" charset="0"/>
              <a:sym typeface="Gill Sans"/>
            </a:endParaRPr>
          </a:p>
          <a:p>
            <a:endParaRPr lang="en-US" dirty="0"/>
          </a:p>
        </p:txBody>
      </p:sp>
    </p:spTree>
    <p:extLst>
      <p:ext uri="{BB962C8B-B14F-4D97-AF65-F5344CB8AC3E}">
        <p14:creationId xmlns:p14="http://schemas.microsoft.com/office/powerpoint/2010/main" val="2376911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or-IN" sz="2200" b="1" i="0" dirty="0">
                <a:effectLst/>
                <a:latin typeface="Arial" panose="020B0604020202020204" pitchFamily="34" charset="0"/>
                <a:ea typeface="Arial" panose="020B0604020202020204" pitchFamily="34" charset="0"/>
                <a:cs typeface="Arial" panose="020B0604020202020204" pitchFamily="34" charset="0"/>
                <a:sym typeface="Gill Sans"/>
              </a:rPr>
              <a:t>ପୂର୍ବବର୍ତ୍ତୀ ସ୍ଲାଇଡରେ ଆମେ ସଂକ୍ରମଣ ବିଷୟରେ କହିଛୁ। ଏବେ ଆସନ୍ତୁ ଦେଖିବା ଏହି ସଂକ୍ରମଣକୁ କିପରି ପ୍ରତିରୋଧ କରିହେବ। </a:t>
            </a:r>
            <a:endParaRPr lang="en-IN" sz="2200" b="0" i="0" dirty="0">
              <a:effectLst/>
              <a:latin typeface="Arial" panose="020B0604020202020204" pitchFamily="34" charset="0"/>
              <a:ea typeface="Arial" panose="020B0604020202020204" pitchFamily="34" charset="0"/>
              <a:cs typeface="Arial" panose="020B0604020202020204" pitchFamily="34" charset="0"/>
              <a:sym typeface="Gill Sans"/>
            </a:endParaRPr>
          </a:p>
          <a:p>
            <a:pPr lvl="0"/>
            <a:r>
              <a:rPr lang="or-IN" sz="2200" b="1" i="0" dirty="0">
                <a:effectLst/>
                <a:latin typeface="Arial" panose="020B0604020202020204" pitchFamily="34" charset="0"/>
                <a:ea typeface="Arial" panose="020B0604020202020204" pitchFamily="34" charset="0"/>
                <a:cs typeface="Arial" panose="020B0604020202020204" pitchFamily="34" charset="0"/>
                <a:sym typeface="Gill Sans"/>
              </a:rPr>
              <a:t>ସାବୁନ ଓ ପାଣିରେ ହାତ ଧୋଇଲେ ଭୂତାଣୁ ମରିଯିବ। </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70% </a:t>
            </a:r>
            <a:r>
              <a:rPr lang="or-IN" sz="2200" b="1" i="0" dirty="0">
                <a:effectLst/>
                <a:latin typeface="Arial" panose="020B0604020202020204" pitchFamily="34" charset="0"/>
                <a:ea typeface="Arial" panose="020B0604020202020204" pitchFamily="34" charset="0"/>
                <a:cs typeface="Arial" panose="020B0604020202020204" pitchFamily="34" charset="0"/>
                <a:sym typeface="Gill Sans"/>
              </a:rPr>
              <a:t>ଆଲକୋହୋଲ୍ ଆଧାରିତ ସାନିଟାଇଜର୍ ସେହିଭଳି କାମ କରିଥାଏ। ନିର୍ଦ୍ଦିଷ୍ଟ </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20</a:t>
            </a:r>
            <a:r>
              <a:rPr lang="or-IN" sz="2200" b="1" i="0" dirty="0">
                <a:effectLst/>
                <a:latin typeface="Arial" panose="020B0604020202020204" pitchFamily="34" charset="0"/>
                <a:ea typeface="Arial" panose="020B0604020202020204" pitchFamily="34" charset="0"/>
                <a:cs typeface="Arial" panose="020B0604020202020204" pitchFamily="34" charset="0"/>
                <a:sym typeface="Gill Sans"/>
              </a:rPr>
              <a:t> ସେକେଣ୍ଡ ପାଇଁ ଆମକୁ ସାବୁନ ସହିତ ହାତ ଧୋଇବାକୁ ପଡ଼ିବ। କୋଷିକା କାନ୍ଥକୁ ଘଷି କାଢ଼ିଦେବା ପାଇଁ ସେତିକି ସମୟ ଲାଗିଥାଏ। ଆଲକୋହୋଲ୍ ସହିତ ମଧ୍ୟ ସେହିପରି ହୋଇଥାଏ। ଯଦି ଆପଣ ହାତ ନ ଘଷିବେ, ତେବେ ଭାଇରସ୍ ଆବରଣ ଖସିବ ନାହିଁ ଏବଂ ଭାଇରସକୁ କୌଣସି ହାନି ହେବନାହିଁ</a:t>
            </a:r>
            <a:r>
              <a:rPr lang="hi-IN" sz="2200" b="1" i="0" dirty="0">
                <a:effectLst/>
                <a:latin typeface="Arial" panose="020B0604020202020204" pitchFamily="34" charset="0"/>
                <a:ea typeface="Arial" panose="020B0604020202020204" pitchFamily="34" charset="0"/>
                <a:cs typeface="Arial" panose="020B0604020202020204" pitchFamily="34" charset="0"/>
                <a:sym typeface="Gill Sans"/>
              </a:rPr>
              <a:t>। </a:t>
            </a:r>
            <a:endParaRPr lang="en-IN" sz="2200" b="0" i="0" dirty="0">
              <a:effectLst/>
              <a:latin typeface="Arial" panose="020B0604020202020204" pitchFamily="34" charset="0"/>
              <a:ea typeface="Arial" panose="020B0604020202020204" pitchFamily="34" charset="0"/>
              <a:cs typeface="Arial" panose="020B0604020202020204" pitchFamily="34" charset="0"/>
              <a:sym typeface="Gill Sans"/>
            </a:endParaRPr>
          </a:p>
          <a:p>
            <a:r>
              <a:rPr lang="or-IN" sz="2200" b="1" i="0" dirty="0">
                <a:effectLst/>
                <a:latin typeface="Arial" panose="020B0604020202020204" pitchFamily="34" charset="0"/>
                <a:ea typeface="Arial" panose="020B0604020202020204" pitchFamily="34" charset="0"/>
                <a:cs typeface="Arial" panose="020B0604020202020204" pitchFamily="34" charset="0"/>
                <a:sym typeface="Gill Sans"/>
              </a:rPr>
              <a:t>2. ଯେପରି ଆମେ ପୂର୍ବରୁ କହିଥିଲୁ ଯେ, ସଂକ୍ରମିତ ଜଳକଣାଗୁଡ଼ିକୁ ସଂକ୍ରମିତ ବ୍ୟକ୍ତି ସହିତ ହାତ ମିଶାଇଲେ ସ୍ଥାନାନ୍ତରିତ ହୋଇଥାଏ, ଯେଉଁଥିରୁ ହାତରେ ବ୍ୟାକ୍ଟେରିଆ  ଜୀବାଣୁ ଜଣେ ଅସଂକ୍ରମିତ ବ୍ୟକ୍ତି କିମ୍ୱା ସ୍ଥାନକୁ ସ୍ପର୍ଶ ମାଧ୍ୟମରେ ହୋଇପାରେ, ଯେଉଁଥିରେ ବ୍ୟାକ୍ଟେରିଆ ଥାଇପାରେ। ସେଥିପାଇଁ ଆମକୁ ହାତ ସ୍ୱଚ୍ଛତା ଉପରେ ଧ୍ୟାନ ଦେବାକୁ ପଡ଼ିବ। </a:t>
            </a:r>
            <a:endParaRPr lang="en-IN" sz="2200" b="0" i="0" dirty="0">
              <a:effectLst/>
              <a:latin typeface="Arial" panose="020B0604020202020204" pitchFamily="34" charset="0"/>
              <a:ea typeface="Arial" panose="020B0604020202020204" pitchFamily="34" charset="0"/>
              <a:cs typeface="Arial" panose="020B0604020202020204" pitchFamily="34" charset="0"/>
              <a:sym typeface="Gill Sans"/>
            </a:endParaRPr>
          </a:p>
          <a:p>
            <a:endParaRPr lang="en-US" dirty="0"/>
          </a:p>
        </p:txBody>
      </p:sp>
    </p:spTree>
    <p:extLst>
      <p:ext uri="{BB962C8B-B14F-4D97-AF65-F5344CB8AC3E}">
        <p14:creationId xmlns:p14="http://schemas.microsoft.com/office/powerpoint/2010/main" val="38160595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or-IN" sz="2200" b="1" i="0" dirty="0">
                <a:effectLst/>
                <a:latin typeface="Arial" panose="020B0604020202020204" pitchFamily="34" charset="0"/>
                <a:ea typeface="Arial" panose="020B0604020202020204" pitchFamily="34" charset="0"/>
                <a:cs typeface="Arial" panose="020B0604020202020204" pitchFamily="34" charset="0"/>
                <a:sym typeface="Gill Sans"/>
              </a:rPr>
              <a:t>ଯେହେତୁ ଆମେ ଚାହେଁନାହେଁ ଯେ, ସଂକ୍ରମିତ ଜଳକଣା ବାୟୁରେ ବ୍ୟାପୁ ଓ ଅଧିକ ଲୋକଙ୍କୁ ସଂକ୍ରମିତ କରୁ, ଆମକୁ ସବୁ ସମୟରେ ଶ୍ୱସନ ସ୍ୱଚ୍ଛତା ରକ୍ଷା କରିବାକୁ ପଡ଼ିବ। </a:t>
            </a:r>
            <a:endParaRPr lang="en-IN" sz="2200" b="0" i="0" dirty="0">
              <a:effectLst/>
              <a:latin typeface="Arial" panose="020B0604020202020204" pitchFamily="34" charset="0"/>
              <a:ea typeface="Arial" panose="020B0604020202020204" pitchFamily="34" charset="0"/>
              <a:cs typeface="Arial" panose="020B0604020202020204" pitchFamily="34" charset="0"/>
              <a:sym typeface="Gill Sans"/>
            </a:endParaRPr>
          </a:p>
          <a:p>
            <a:r>
              <a:rPr lang="or-IN" sz="2200" b="1" i="0" dirty="0">
                <a:effectLst/>
                <a:latin typeface="Arial" panose="020B0604020202020204" pitchFamily="34" charset="0"/>
                <a:ea typeface="Arial" panose="020B0604020202020204" pitchFamily="34" charset="0"/>
                <a:cs typeface="Arial" panose="020B0604020202020204" pitchFamily="34" charset="0"/>
                <a:sym typeface="Gill Sans"/>
              </a:rPr>
              <a:t>ଛିଙ୍କ ପାଇଁ କେବେବି ଶାଢ଼ୀର କାନି ଓ ଗାମୁଛାର ପ୍ରୟୋଗ କରନ୍ତୁ ନାହିଁ, କାରଣ ସେଗୁଡ଼ିକର ଉପଯୋଗ ଆପଣ ହାତ ପୋଛିବା ପାଇଁ କରିପାରନ୍ତି ଏବଂ କୀଟାଣୁ ଆପଣଙ୍କ ହାତରୁ ଆପଣଙ୍କର ନାକ, ମୁହଁ କିମ୍ୱା ଆଖିକୁ ସ୍ଥାନାନ୍ତର ହୋଇଯିବ। </a:t>
            </a:r>
            <a:endParaRPr lang="en-IN" sz="2200" b="0" i="0" dirty="0">
              <a:effectLst/>
              <a:latin typeface="Arial" panose="020B0604020202020204" pitchFamily="34" charset="0"/>
              <a:ea typeface="Arial" panose="020B0604020202020204" pitchFamily="34" charset="0"/>
              <a:cs typeface="Arial" panose="020B0604020202020204" pitchFamily="34" charset="0"/>
              <a:sym typeface="Gill Sans"/>
            </a:endParaRPr>
          </a:p>
          <a:p>
            <a:endParaRPr lang="en-US" dirty="0"/>
          </a:p>
        </p:txBody>
      </p:sp>
    </p:spTree>
    <p:extLst>
      <p:ext uri="{BB962C8B-B14F-4D97-AF65-F5344CB8AC3E}">
        <p14:creationId xmlns:p14="http://schemas.microsoft.com/office/powerpoint/2010/main" val="23497192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917548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or-IN" sz="2200" b="1" i="0" dirty="0">
                <a:effectLst/>
                <a:latin typeface="Arial" panose="020B0604020202020204" pitchFamily="34" charset="0"/>
                <a:ea typeface="Arial" panose="020B0604020202020204" pitchFamily="34" charset="0"/>
                <a:cs typeface="Arial" panose="020B0604020202020204" pitchFamily="34" charset="0"/>
                <a:sym typeface="Gill Sans"/>
              </a:rPr>
              <a:t>ସାମାଜିକ ଦୂରତ୍ୱ, ଆପଣ ଓ ଅନ୍ୟ ଲୋକମାନଙ୍କ ମଧ୍ୟରେ ଦୂରତା ରଖିଥାଏ, ଯେଉଁଥିରୁ ଆପଣ, ଯଦି ସେମାନେ ସଂକ୍ରମଣ ବହନ କରୁଥା’ନ୍ତି, ତେବେ ସେମାନଙ୍କର ସଂକ୍ରମିତ ଜଳକଣା ସଂସ୍ପର୍ଶରେ ଆସିବେ ନାହିଁ। ଏହାର ଅର୍ଥ ନୁହେଁ ଯେ, ପ୍ରତ୍ୟେକ ବ୍ୟକ୍ତି ସଂକ୍ରମିତ ହୋଇଥିବେ। </a:t>
            </a:r>
            <a:endParaRPr lang="en-IN" sz="2200" b="0" i="0" dirty="0">
              <a:effectLst/>
              <a:latin typeface="Arial" panose="020B0604020202020204" pitchFamily="34" charset="0"/>
              <a:ea typeface="Arial" panose="020B0604020202020204" pitchFamily="34" charset="0"/>
              <a:cs typeface="Arial" panose="020B0604020202020204" pitchFamily="34" charset="0"/>
              <a:sym typeface="Gill Sans"/>
            </a:endParaRPr>
          </a:p>
          <a:p>
            <a:r>
              <a:rPr lang="or-IN" sz="2200" b="1" i="0" dirty="0">
                <a:effectLst/>
                <a:latin typeface="Arial" panose="020B0604020202020204" pitchFamily="34" charset="0"/>
                <a:ea typeface="Arial" panose="020B0604020202020204" pitchFamily="34" charset="0"/>
                <a:cs typeface="Arial" panose="020B0604020202020204" pitchFamily="34" charset="0"/>
                <a:sym typeface="Gill Sans"/>
              </a:rPr>
              <a:t>କିନ୍ତୁ, ସାବଧାନ ରହିବା ଜରୁରୀ। ସାମାଜିକ ଦୂରତ୍ୱର ଅର୍ଥ ଏହା ମଧ୍ୟ ଯେ, ଆପଣ ଜନଗହଳିପୂର୍ଣ୍ଣ ସ୍ଥାନକୁ ଯାଆନ୍ତୁ ନାହିଁ ଏବଂ ଏପରି କାର୍ଯ୍ୟକ୍ରମର ଆୟୋଜନ କରନ୍ତୁ ନାହିଁ, ଯେଉଁଠାରେ ଲୋକମାନଙ୍କୁ ଏକତ୍ରିତ ହେବାକୁ ପଡ଼ିପାରେ। ଏହା ଜାଣିରଖନ୍ତୁ ଯେ, ମାନବ ଶରୀରରୁ ଥରେ ଭୂତାଣୁ ବାହାରିଯିବା ପରେ ବେଶୀ ସମୟ ପର୍ଯ୍ୟନ୍ତ ବଞ୍ଚିପାରେ ନାହିଁ। </a:t>
            </a:r>
            <a:endParaRPr lang="en-IN" sz="2200" b="0" i="0" dirty="0">
              <a:effectLst/>
              <a:latin typeface="Arial" panose="020B0604020202020204" pitchFamily="34" charset="0"/>
              <a:ea typeface="Arial" panose="020B0604020202020204" pitchFamily="34" charset="0"/>
              <a:cs typeface="Arial" panose="020B0604020202020204" pitchFamily="34" charset="0"/>
              <a:sym typeface="Gill Sans"/>
            </a:endParaRPr>
          </a:p>
          <a:p>
            <a:r>
              <a:rPr lang="or-IN" sz="2200" b="1" i="0" dirty="0">
                <a:effectLst/>
                <a:latin typeface="Arial" panose="020B0604020202020204" pitchFamily="34" charset="0"/>
                <a:ea typeface="Arial" panose="020B0604020202020204" pitchFamily="34" charset="0"/>
                <a:cs typeface="Arial" panose="020B0604020202020204" pitchFamily="34" charset="0"/>
                <a:sym typeface="Gill Sans"/>
              </a:rPr>
              <a:t>ବଢ଼ିବା ଓ ବଞ୍ଚି ରହିବା ପାଇଁ ତାକୁ ଏକ ମାନବ ଶରୀର ଦରକାର। ଯଦି ସେ ତାହା ନ ପାଏ, ତେବେ ମରିଯିବ। ଯେତେବେଳେ ଲୋକମାନେ ଜନଗହଳିପୂର୍ଣ୍ଣ ସ୍ଥାନରେ ଥାଆନ୍ତି, ସେମାନେ ଜିନିଷଗୁଡ଼ିକୁ, ପରସ୍ପରକୁ ଛୁଇଁଥା’ନ୍ତି ଏବଂ ଜଳକଣା ଛାଡ଼ିଥା’ନ୍ତି / ଗ୍ରହଣ କରିଥା’ନ୍ତି - ଏହିପରି ଭାବେ ଭାଇରସ୍ ଜଣେ ବ୍ୟକ୍ତିଠାରୁ ଅନ୍ୟଜଣେ ବ୍ୟକ୍ତିକୁ ସଂକ୍ରମିତ ହୋଇଥାଏ। ସେହିପାଇଁ, ଏହି ଅବଧିରେ ମାନବ ସଂସ୍ପର୍ଶକୁ ହ୍ରାସ କରିବା ମହତ୍ତ୍ୱପୂର୍ଣ୍ଣ ହୋଇଥାଏ। </a:t>
            </a:r>
            <a:endParaRPr lang="en-IN" sz="2200" b="0" i="0" dirty="0">
              <a:effectLst/>
              <a:latin typeface="Arial" panose="020B0604020202020204" pitchFamily="34" charset="0"/>
              <a:ea typeface="Arial" panose="020B0604020202020204" pitchFamily="34" charset="0"/>
              <a:cs typeface="Arial" panose="020B0604020202020204" pitchFamily="34" charset="0"/>
              <a:sym typeface="Gill Sans"/>
            </a:endParaRPr>
          </a:p>
          <a:p>
            <a:endParaRPr lang="en-US" dirty="0"/>
          </a:p>
        </p:txBody>
      </p:sp>
    </p:spTree>
    <p:extLst>
      <p:ext uri="{BB962C8B-B14F-4D97-AF65-F5344CB8AC3E}">
        <p14:creationId xmlns:p14="http://schemas.microsoft.com/office/powerpoint/2010/main" val="33280010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or-IN" sz="2200" b="1" i="0" dirty="0">
                <a:effectLst/>
                <a:latin typeface="Arial" panose="020B0604020202020204" pitchFamily="34" charset="0"/>
                <a:ea typeface="Arial" panose="020B0604020202020204" pitchFamily="34" charset="0"/>
                <a:cs typeface="Arial" panose="020B0604020202020204" pitchFamily="34" charset="0"/>
                <a:sym typeface="Gill Sans"/>
              </a:rPr>
              <a:t>ଯଦିଓ ସଂକ୍ରମଣ କାହାକୁ ବି ହୋଇପାରେ, ଏହି ସଂକ୍ରମଣ ସେତେବେଳେ ଗମ୍ଭୀର ହୋଇଯାଏ, ଯେତେବେଳେ ଏହା ବୃଦ୍ଧ କିମ୍ୱା ପୂର୍ବରୁ ହିଁ </a:t>
            </a:r>
            <a:r>
              <a:rPr lang="en-GB" sz="2200" b="0" i="0" dirty="0" err="1">
                <a:effectLst/>
                <a:latin typeface="Arial" panose="020B0604020202020204" pitchFamily="34" charset="0"/>
                <a:ea typeface="Arial" panose="020B0604020202020204" pitchFamily="34" charset="0"/>
                <a:cs typeface="Arial" panose="020B0604020202020204" pitchFamily="34" charset="0"/>
                <a:sym typeface="Gill Sans"/>
              </a:rPr>
              <a:t>ùfûKuê</a:t>
            </a:r>
            <a:r>
              <a:rPr lang="en-GB"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GB" sz="2200" b="0" i="0" dirty="0" err="1">
                <a:effectLst/>
                <a:latin typeface="Arial" panose="020B0604020202020204" pitchFamily="34" charset="0"/>
                <a:ea typeface="Arial" panose="020B0604020202020204" pitchFamily="34" charset="0"/>
                <a:cs typeface="Arial" panose="020B0604020202020204" pitchFamily="34" charset="0"/>
                <a:sym typeface="Gill Sans"/>
              </a:rPr>
              <a:t>ùjûA</a:t>
            </a:r>
            <a:r>
              <a:rPr lang="en-GB" sz="2200" b="0" i="0" dirty="0">
                <a:effectLst/>
                <a:latin typeface="Arial" panose="020B0604020202020204" pitchFamily="34" charset="0"/>
                <a:ea typeface="Arial" panose="020B0604020202020204" pitchFamily="34" charset="0"/>
                <a:cs typeface="Arial" panose="020B0604020202020204" pitchFamily="34" charset="0"/>
                <a:sym typeface="Gill Sans"/>
              </a:rPr>
              <a:t>[</a:t>
            </a:r>
            <a:r>
              <a:rPr lang="en-GB" sz="2200" b="0" i="0" dirty="0" err="1">
                <a:effectLst/>
                <a:latin typeface="Arial" panose="020B0604020202020204" pitchFamily="34" charset="0"/>
                <a:ea typeface="Arial" panose="020B0604020202020204" pitchFamily="34" charset="0"/>
                <a:cs typeface="Arial" panose="020B0604020202020204" pitchFamily="34" charset="0"/>
                <a:sym typeface="Gill Sans"/>
              </a:rPr>
              <a:t>ôG</a:t>
            </a:r>
            <a:r>
              <a:rPr lang="en-GB"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GB" sz="2200" b="0" i="0" dirty="0" err="1">
                <a:effectLst/>
                <a:latin typeface="Arial" panose="020B0604020202020204" pitchFamily="34" charset="0"/>
                <a:ea typeface="Arial" panose="020B0604020202020204" pitchFamily="34" charset="0"/>
                <a:cs typeface="Arial" panose="020B0604020202020204" pitchFamily="34" charset="0"/>
                <a:sym typeface="Gill Sans"/>
              </a:rPr>
              <a:t>KûeY</a:t>
            </a:r>
            <a:r>
              <a:rPr lang="en-GB"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or-IN" sz="2200" b="1" i="0" dirty="0">
                <a:effectLst/>
                <a:latin typeface="Arial" panose="020B0604020202020204" pitchFamily="34" charset="0"/>
                <a:ea typeface="Arial" panose="020B0604020202020204" pitchFamily="34" charset="0"/>
                <a:cs typeface="Arial" panose="020B0604020202020204" pitchFamily="34" charset="0"/>
                <a:sym typeface="Gill Sans"/>
              </a:rPr>
              <a:t>ଏହିପରି ଲୋକମାନଙ୍କର ରୋଗ ପ୍ରତିରୋଧକ ଶକ୍ତି ଦୁର୍ବଳ ହୋଇଥାଏ ଏବଂ ଯେତେବେଳେ ଏହା ଉପରେ ରୋଗ ଉତ୍ପନ୍ନକାରୀ ଜୀବମାନଙ୍କ ଦ୍ୱାରା ଆକ୍ରମଣ କରାଯାଏ, ସେତେବେଳେ ଶରୀର ରକ୍ଷା କରିପାରେ ନାହିଁ। ଏବେ ଆପଣ ସେହି ଟିକାକରଣର ମହତ୍ତ୍ୱକୁ ବୁଝିବେ, ଯାହା ଆମ ଶରୀରକୁ ଭୂତାଣୁ ଓ ଜୀବାଣୁ ଦ୍ୱାରା କରାଯାଉଥିବା ଆକ୍ରମଣ ପାଇଁ ପ୍ରସ୍ତୁତ କରନ୍ତି।</a:t>
            </a:r>
            <a:r>
              <a:rPr lang="en-IN" dirty="0">
                <a:effectLst/>
              </a:rPr>
              <a:t> </a:t>
            </a:r>
            <a:endParaRPr lang="en-US" dirty="0"/>
          </a:p>
        </p:txBody>
      </p:sp>
    </p:spTree>
    <p:extLst>
      <p:ext uri="{BB962C8B-B14F-4D97-AF65-F5344CB8AC3E}">
        <p14:creationId xmlns:p14="http://schemas.microsoft.com/office/powerpoint/2010/main" val="37124669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Image"/>
          <p:cNvSpPr>
            <a:spLocks noGrp="1"/>
          </p:cNvSpPr>
          <p:nvPr>
            <p:ph type="pic" idx="13"/>
          </p:nvPr>
        </p:nvSpPr>
        <p:spPr>
          <a:xfrm>
            <a:off x="3124200" y="-38100"/>
            <a:ext cx="18135600" cy="12096698"/>
          </a:xfrm>
          <a:prstGeom prst="rect">
            <a:avLst/>
          </a:prstGeom>
        </p:spPr>
        <p:txBody>
          <a:bodyPr lIns="91439" tIns="45719" rIns="91439" bIns="45719" anchor="t">
            <a:noAutofit/>
          </a:bodyPr>
          <a:lstStyle/>
          <a:p>
            <a:endParaRPr/>
          </a:p>
        </p:txBody>
      </p:sp>
      <p:sp>
        <p:nvSpPr>
          <p:cNvPr id="21" name="Title Text"/>
          <p:cNvSpPr txBox="1">
            <a:spLocks noGrp="1"/>
          </p:cNvSpPr>
          <p:nvPr>
            <p:ph type="title"/>
          </p:nvPr>
        </p:nvSpPr>
        <p:spPr>
          <a:xfrm>
            <a:off x="635000" y="9512300"/>
            <a:ext cx="23114000" cy="2006600"/>
          </a:xfrm>
          <a:prstGeom prst="rect">
            <a:avLst/>
          </a:prstGeom>
        </p:spPr>
        <p:txBody>
          <a:bodyPr anchor="b"/>
          <a:lstStyle>
            <a:lvl1pPr>
              <a:defRPr b="1" i="0">
                <a:latin typeface="Arial" panose="020B0604020202020204" pitchFamily="34" charset="0"/>
                <a:cs typeface="Arial" panose="020B0604020202020204" pitchFamily="34" charset="0"/>
              </a:defRPr>
            </a:lvl1pPr>
          </a:lstStyle>
          <a:p>
            <a:r>
              <a:rPr dirty="0"/>
              <a:t>Title Text</a:t>
            </a:r>
          </a:p>
        </p:txBody>
      </p:sp>
      <p:sp>
        <p:nvSpPr>
          <p:cNvPr id="22" name="Body Level One…"/>
          <p:cNvSpPr txBox="1">
            <a:spLocks noGrp="1"/>
          </p:cNvSpPr>
          <p:nvPr>
            <p:ph type="body" sz="quarter" idx="1"/>
          </p:nvPr>
        </p:nvSpPr>
        <p:spPr>
          <a:xfrm>
            <a:off x="635000" y="11442700"/>
            <a:ext cx="23114000" cy="15875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Image"/>
          <p:cNvSpPr>
            <a:spLocks noGrp="1"/>
          </p:cNvSpPr>
          <p:nvPr>
            <p:ph type="pic" idx="13"/>
          </p:nvPr>
        </p:nvSpPr>
        <p:spPr>
          <a:xfrm>
            <a:off x="0" y="0"/>
            <a:ext cx="24384000" cy="16264467"/>
          </a:xfrm>
          <a:prstGeom prst="rect">
            <a:avLst/>
          </a:prstGeom>
        </p:spPr>
        <p:txBody>
          <a:bodyPr lIns="91439" tIns="45719" rIns="91439" bIns="45719" anchor="t">
            <a:noAutofit/>
          </a:bodyPr>
          <a:lstStyle/>
          <a:p>
            <a:endParaRP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778000" y="2298700"/>
            <a:ext cx="20828000" cy="4648200"/>
          </a:xfrm>
          <a:prstGeom prst="rect">
            <a:avLst/>
          </a:prstGeom>
        </p:spPr>
        <p:txBody>
          <a:bodyPr anchor="b"/>
          <a:lstStyle>
            <a:lvl1pPr>
              <a:defRPr b="1" i="0">
                <a:latin typeface="Arial" panose="020B0604020202020204" pitchFamily="34" charset="0"/>
                <a:cs typeface="Arial" panose="020B0604020202020204" pitchFamily="34" charset="0"/>
              </a:defRPr>
            </a:lvl1pPr>
          </a:lstStyle>
          <a:p>
            <a:r>
              <a:rPr dirty="0"/>
              <a:t>Title Text</a:t>
            </a:r>
          </a:p>
        </p:txBody>
      </p:sp>
      <p:sp>
        <p:nvSpPr>
          <p:cNvPr id="12" name="Body Level One…"/>
          <p:cNvSpPr txBox="1">
            <a:spLocks noGrp="1"/>
          </p:cNvSpPr>
          <p:nvPr>
            <p:ph type="body" sz="quarter" idx="1"/>
          </p:nvPr>
        </p:nvSpPr>
        <p:spPr>
          <a:xfrm>
            <a:off x="1778000" y="7073900"/>
            <a:ext cx="20828000" cy="15875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73657615"/>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Image"/>
          <p:cNvSpPr>
            <a:spLocks noGrp="1"/>
          </p:cNvSpPr>
          <p:nvPr>
            <p:ph type="pic" idx="13"/>
          </p:nvPr>
        </p:nvSpPr>
        <p:spPr>
          <a:xfrm>
            <a:off x="3124200" y="-38100"/>
            <a:ext cx="18135600" cy="12096698"/>
          </a:xfrm>
          <a:prstGeom prst="rect">
            <a:avLst/>
          </a:prstGeom>
        </p:spPr>
        <p:txBody>
          <a:bodyPr lIns="91439" tIns="45719" rIns="91439" bIns="45719" anchor="t">
            <a:noAutofit/>
          </a:bodyPr>
          <a:lstStyle/>
          <a:p>
            <a:endParaRPr/>
          </a:p>
        </p:txBody>
      </p:sp>
      <p:sp>
        <p:nvSpPr>
          <p:cNvPr id="21" name="Title Text"/>
          <p:cNvSpPr txBox="1">
            <a:spLocks noGrp="1"/>
          </p:cNvSpPr>
          <p:nvPr>
            <p:ph type="title"/>
          </p:nvPr>
        </p:nvSpPr>
        <p:spPr>
          <a:xfrm>
            <a:off x="635000" y="9512300"/>
            <a:ext cx="23114000" cy="2006600"/>
          </a:xfrm>
          <a:prstGeom prst="rect">
            <a:avLst/>
          </a:prstGeom>
        </p:spPr>
        <p:txBody>
          <a:bodyPr anchor="b"/>
          <a:lstStyle>
            <a:lvl1pPr>
              <a:defRPr b="1" i="0">
                <a:latin typeface="Arial" panose="020B0604020202020204" pitchFamily="34" charset="0"/>
                <a:cs typeface="Arial" panose="020B0604020202020204" pitchFamily="34" charset="0"/>
              </a:defRPr>
            </a:lvl1pPr>
          </a:lstStyle>
          <a:p>
            <a:r>
              <a:rPr dirty="0"/>
              <a:t>Title Text</a:t>
            </a:r>
          </a:p>
        </p:txBody>
      </p:sp>
      <p:sp>
        <p:nvSpPr>
          <p:cNvPr id="22" name="Body Level One…"/>
          <p:cNvSpPr txBox="1">
            <a:spLocks noGrp="1"/>
          </p:cNvSpPr>
          <p:nvPr>
            <p:ph type="body" sz="quarter" idx="1"/>
          </p:nvPr>
        </p:nvSpPr>
        <p:spPr>
          <a:xfrm>
            <a:off x="635000" y="11442700"/>
            <a:ext cx="23114000" cy="15875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364953408"/>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 Centre">
    <p:spTree>
      <p:nvGrpSpPr>
        <p:cNvPr id="1" name=""/>
        <p:cNvGrpSpPr/>
        <p:nvPr/>
      </p:nvGrpSpPr>
      <p:grpSpPr>
        <a:xfrm>
          <a:off x="0" y="0"/>
          <a:ext cx="0" cy="0"/>
          <a:chOff x="0" y="0"/>
          <a:chExt cx="0" cy="0"/>
        </a:xfrm>
      </p:grpSpPr>
      <p:sp>
        <p:nvSpPr>
          <p:cNvPr id="30" name="Title Text"/>
          <p:cNvSpPr txBox="1">
            <a:spLocks noGrp="1"/>
          </p:cNvSpPr>
          <p:nvPr>
            <p:ph type="title"/>
          </p:nvPr>
        </p:nvSpPr>
        <p:spPr>
          <a:xfrm>
            <a:off x="1778000" y="4533900"/>
            <a:ext cx="20828000" cy="4648200"/>
          </a:xfrm>
          <a:prstGeom prst="rect">
            <a:avLst/>
          </a:prstGeom>
        </p:spPr>
        <p:txBody>
          <a:bodyPr/>
          <a:lstStyle>
            <a:lvl1pPr>
              <a:defRPr b="1" i="0">
                <a:latin typeface="Arial" panose="020B0604020202020204" pitchFamily="34" charset="0"/>
                <a:cs typeface="Arial" panose="020B0604020202020204" pitchFamily="34" charset="0"/>
              </a:defRPr>
            </a:lvl1pPr>
          </a:lstStyle>
          <a:p>
            <a:r>
              <a:rPr dirty="0"/>
              <a:t>Title Text</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841766794"/>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Image"/>
          <p:cNvSpPr>
            <a:spLocks noGrp="1"/>
          </p:cNvSpPr>
          <p:nvPr>
            <p:ph type="pic" idx="13"/>
          </p:nvPr>
        </p:nvSpPr>
        <p:spPr>
          <a:xfrm>
            <a:off x="7950200" y="1104900"/>
            <a:ext cx="17259302" cy="11506201"/>
          </a:xfrm>
          <a:prstGeom prst="rect">
            <a:avLst/>
          </a:prstGeom>
        </p:spPr>
        <p:txBody>
          <a:bodyPr lIns="91439" tIns="45719" rIns="91439" bIns="45719" anchor="t">
            <a:noAutofit/>
          </a:bodyPr>
          <a:lstStyle/>
          <a:p>
            <a:endParaRPr/>
          </a:p>
        </p:txBody>
      </p:sp>
      <p:sp>
        <p:nvSpPr>
          <p:cNvPr id="39" name="Title Text"/>
          <p:cNvSpPr txBox="1">
            <a:spLocks noGrp="1"/>
          </p:cNvSpPr>
          <p:nvPr>
            <p:ph type="title"/>
          </p:nvPr>
        </p:nvSpPr>
        <p:spPr>
          <a:xfrm>
            <a:off x="1651000" y="952500"/>
            <a:ext cx="10223500" cy="5549900"/>
          </a:xfrm>
          <a:prstGeom prst="rect">
            <a:avLst/>
          </a:prstGeom>
        </p:spPr>
        <p:txBody>
          <a:bodyPr anchor="b"/>
          <a:lstStyle>
            <a:lvl1pPr>
              <a:defRPr sz="8400" b="1" i="0">
                <a:latin typeface="Arial" panose="020B0604020202020204" pitchFamily="34" charset="0"/>
                <a:cs typeface="Arial" panose="020B0604020202020204" pitchFamily="34" charset="0"/>
              </a:defRPr>
            </a:lvl1pPr>
          </a:lstStyle>
          <a:p>
            <a:r>
              <a:rPr dirty="0"/>
              <a:t>Title Text</a:t>
            </a:r>
          </a:p>
        </p:txBody>
      </p:sp>
      <p:sp>
        <p:nvSpPr>
          <p:cNvPr id="40" name="Body Level One…"/>
          <p:cNvSpPr txBox="1">
            <a:spLocks noGrp="1"/>
          </p:cNvSpPr>
          <p:nvPr>
            <p:ph type="body" sz="quarter" idx="1"/>
          </p:nvPr>
        </p:nvSpPr>
        <p:spPr>
          <a:xfrm>
            <a:off x="1651000" y="6527800"/>
            <a:ext cx="10223500" cy="57277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507383288"/>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r>
              <a:rPr dirty="0"/>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759364206"/>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r>
              <a:rPr dirty="0"/>
              <a:t>Title Text</a:t>
            </a:r>
          </a:p>
        </p:txBody>
      </p:sp>
      <p:sp>
        <p:nvSpPr>
          <p:cNvPr id="57" name="Body Level One…"/>
          <p:cNvSpPr txBox="1">
            <a:spLocks noGrp="1"/>
          </p:cNvSpPr>
          <p:nvPr>
            <p:ph type="body" idx="1"/>
          </p:nvPr>
        </p:nvSpPr>
        <p:spPr>
          <a:prstGeom prst="rect">
            <a:avLst/>
          </a:prstGeom>
        </p:spPr>
        <p:txBody>
          <a:bodyPr/>
          <a:lstStyle>
            <a:lvl1pPr>
              <a:defRPr sz="4800"/>
            </a:lvl1pPr>
            <a:lvl2pPr>
              <a:defRPr sz="4800"/>
            </a:lvl2pPr>
            <a:lvl3pPr>
              <a:defRPr sz="4800"/>
            </a:lvl3pPr>
            <a:lvl4pPr>
              <a:defRPr sz="4800"/>
            </a:lvl4pPr>
            <a:lvl5pPr>
              <a:defRPr sz="4800"/>
            </a:lvl5p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014553300"/>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Image"/>
          <p:cNvSpPr>
            <a:spLocks noGrp="1"/>
          </p:cNvSpPr>
          <p:nvPr>
            <p:ph type="pic" sz="half" idx="13"/>
          </p:nvPr>
        </p:nvSpPr>
        <p:spPr>
          <a:xfrm>
            <a:off x="10960100" y="3149600"/>
            <a:ext cx="13944600" cy="9296400"/>
          </a:xfrm>
          <a:prstGeom prst="rect">
            <a:avLst/>
          </a:prstGeom>
        </p:spPr>
        <p:txBody>
          <a:bodyPr lIns="91439" tIns="45719" rIns="91439" bIns="45719" anchor="t">
            <a:noAutofit/>
          </a:bodyPr>
          <a:lstStyle/>
          <a:p>
            <a:endParaRPr/>
          </a:p>
        </p:txBody>
      </p:sp>
      <p:sp>
        <p:nvSpPr>
          <p:cNvPr id="66" name="Title Text"/>
          <p:cNvSpPr txBox="1">
            <a:spLocks noGrp="1"/>
          </p:cNvSpPr>
          <p:nvPr>
            <p:ph type="title"/>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r>
              <a:rPr dirty="0"/>
              <a:t>Title Text</a:t>
            </a:r>
          </a:p>
        </p:txBody>
      </p:sp>
      <p:sp>
        <p:nvSpPr>
          <p:cNvPr id="67" name="Body Level One…"/>
          <p:cNvSpPr txBox="1">
            <a:spLocks noGrp="1"/>
          </p:cNvSpPr>
          <p:nvPr>
            <p:ph type="body" sz="half" idx="1"/>
          </p:nvPr>
        </p:nvSpPr>
        <p:spPr>
          <a:xfrm>
            <a:off x="1689100" y="3149600"/>
            <a:ext cx="10223500" cy="9296400"/>
          </a:xfrm>
          <a:prstGeom prst="rect">
            <a:avLst/>
          </a:prstGeom>
        </p:spPr>
        <p:txBody>
          <a:bodyPr/>
          <a:lstStyle>
            <a:lvl1pPr marL="558800" indent="-558800">
              <a:spcBef>
                <a:spcPts val="4500"/>
              </a:spcBef>
              <a:defRPr sz="3800"/>
            </a:lvl1pPr>
            <a:lvl2pPr marL="1117600" indent="-558800">
              <a:spcBef>
                <a:spcPts val="4500"/>
              </a:spcBef>
              <a:defRPr sz="3800"/>
            </a:lvl2pPr>
            <a:lvl3pPr marL="1676400" indent="-558800">
              <a:spcBef>
                <a:spcPts val="4500"/>
              </a:spcBef>
              <a:defRPr sz="3800"/>
            </a:lvl3pPr>
            <a:lvl4pPr marL="2235200" indent="-558800">
              <a:spcBef>
                <a:spcPts val="4500"/>
              </a:spcBef>
              <a:defRPr sz="3800"/>
            </a:lvl4pPr>
            <a:lvl5pPr marL="2794000" indent="-558800">
              <a:spcBef>
                <a:spcPts val="4500"/>
              </a:spcBef>
              <a:defRPr sz="3800"/>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800110289"/>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txBox="1">
            <a:spLocks noGrp="1"/>
          </p:cNvSpPr>
          <p:nvPr>
            <p:ph type="body" idx="1"/>
          </p:nvPr>
        </p:nvSpPr>
        <p:spPr>
          <a:xfrm>
            <a:off x="1689100" y="1778000"/>
            <a:ext cx="21005800" cy="10160000"/>
          </a:xfrm>
          <a:prstGeom prst="rect">
            <a:avLst/>
          </a:prstGeom>
        </p:spPr>
        <p:txBody>
          <a:bodyPr/>
          <a:lstStyle>
            <a:lvl1pPr>
              <a:defRPr sz="4800"/>
            </a:lvl1pPr>
            <a:lvl2pPr>
              <a:defRPr sz="4800"/>
            </a:lvl2pPr>
            <a:lvl3pPr>
              <a:defRPr sz="4800"/>
            </a:lvl3pPr>
            <a:lvl4pPr>
              <a:defRPr sz="4800"/>
            </a:lvl4pPr>
            <a:lvl5pPr>
              <a:defRPr sz="4800"/>
            </a:lvl5p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200366866"/>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 Centre">
    <p:spTree>
      <p:nvGrpSpPr>
        <p:cNvPr id="1" name=""/>
        <p:cNvGrpSpPr/>
        <p:nvPr/>
      </p:nvGrpSpPr>
      <p:grpSpPr>
        <a:xfrm>
          <a:off x="0" y="0"/>
          <a:ext cx="0" cy="0"/>
          <a:chOff x="0" y="0"/>
          <a:chExt cx="0" cy="0"/>
        </a:xfrm>
      </p:grpSpPr>
      <p:sp>
        <p:nvSpPr>
          <p:cNvPr id="30" name="Title Text"/>
          <p:cNvSpPr txBox="1">
            <a:spLocks noGrp="1"/>
          </p:cNvSpPr>
          <p:nvPr>
            <p:ph type="title"/>
          </p:nvPr>
        </p:nvSpPr>
        <p:spPr>
          <a:xfrm>
            <a:off x="1778000" y="4533900"/>
            <a:ext cx="20828000" cy="4648200"/>
          </a:xfrm>
          <a:prstGeom prst="rect">
            <a:avLst/>
          </a:prstGeom>
        </p:spPr>
        <p:txBody>
          <a:bodyPr/>
          <a:lstStyle>
            <a:lvl1pPr>
              <a:defRPr b="1" i="0">
                <a:latin typeface="Arial" panose="020B0604020202020204" pitchFamily="34" charset="0"/>
                <a:cs typeface="Arial" panose="020B0604020202020204" pitchFamily="34" charset="0"/>
              </a:defRPr>
            </a:lvl1pPr>
          </a:lstStyle>
          <a:p>
            <a:r>
              <a:rPr dirty="0"/>
              <a:t>Title Text</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Image"/>
          <p:cNvSpPr>
            <a:spLocks noGrp="1"/>
          </p:cNvSpPr>
          <p:nvPr>
            <p:ph type="pic" sz="quarter" idx="13"/>
          </p:nvPr>
        </p:nvSpPr>
        <p:spPr>
          <a:xfrm>
            <a:off x="15681340" y="7035800"/>
            <a:ext cx="8396678" cy="5600700"/>
          </a:xfrm>
          <a:prstGeom prst="rect">
            <a:avLst/>
          </a:prstGeom>
        </p:spPr>
        <p:txBody>
          <a:bodyPr lIns="91439" tIns="45719" rIns="91439" bIns="45719" anchor="t">
            <a:noAutofit/>
          </a:bodyPr>
          <a:lstStyle/>
          <a:p>
            <a:endParaRPr/>
          </a:p>
        </p:txBody>
      </p:sp>
      <p:sp>
        <p:nvSpPr>
          <p:cNvPr id="84" name="Image"/>
          <p:cNvSpPr>
            <a:spLocks noGrp="1"/>
          </p:cNvSpPr>
          <p:nvPr>
            <p:ph type="pic" sz="quarter" idx="14"/>
          </p:nvPr>
        </p:nvSpPr>
        <p:spPr>
          <a:xfrm>
            <a:off x="15290800" y="1130300"/>
            <a:ext cx="8331200" cy="5554134"/>
          </a:xfrm>
          <a:prstGeom prst="rect">
            <a:avLst/>
          </a:prstGeom>
        </p:spPr>
        <p:txBody>
          <a:bodyPr lIns="91439" tIns="45719" rIns="91439" bIns="45719" anchor="t">
            <a:noAutofit/>
          </a:bodyPr>
          <a:lstStyle/>
          <a:p>
            <a:endParaRPr/>
          </a:p>
        </p:txBody>
      </p:sp>
      <p:sp>
        <p:nvSpPr>
          <p:cNvPr id="85" name="Image"/>
          <p:cNvSpPr>
            <a:spLocks noGrp="1"/>
          </p:cNvSpPr>
          <p:nvPr>
            <p:ph type="pic" idx="15"/>
          </p:nvPr>
        </p:nvSpPr>
        <p:spPr>
          <a:xfrm>
            <a:off x="-304800" y="1130300"/>
            <a:ext cx="17202150" cy="11468100"/>
          </a:xfrm>
          <a:prstGeom prst="rect">
            <a:avLst/>
          </a:prstGeom>
        </p:spPr>
        <p:txBody>
          <a:bodyPr lIns="91439" tIns="45719" rIns="91439" bIns="45719" anchor="t">
            <a:noAutofit/>
          </a:bodyPr>
          <a:lstStyle/>
          <a:p>
            <a:endParaRP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891624815"/>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Johnny Appleseed"/>
          <p:cNvSpPr txBox="1">
            <a:spLocks noGrp="1"/>
          </p:cNvSpPr>
          <p:nvPr>
            <p:ph type="body" sz="quarter" idx="13"/>
          </p:nvPr>
        </p:nvSpPr>
        <p:spPr>
          <a:xfrm>
            <a:off x="2387600" y="8953500"/>
            <a:ext cx="19621500" cy="584200"/>
          </a:xfrm>
          <a:prstGeom prst="rect">
            <a:avLst/>
          </a:prstGeom>
        </p:spPr>
        <p:txBody>
          <a:bodyPr anchor="t">
            <a:spAutoFit/>
          </a:bodyPr>
          <a:lstStyle>
            <a:lvl1pPr marL="0" indent="0" algn="ctr">
              <a:spcBef>
                <a:spcPts val="0"/>
              </a:spcBef>
              <a:buSzTx/>
              <a:buNone/>
              <a:defRPr sz="3200" i="1"/>
            </a:lvl1pPr>
          </a:lstStyle>
          <a:p>
            <a:r>
              <a:t>–Johnny Appleseed</a:t>
            </a:r>
          </a:p>
        </p:txBody>
      </p:sp>
      <p:sp>
        <p:nvSpPr>
          <p:cNvPr id="94" name="“Type a quote here.”"/>
          <p:cNvSpPr txBox="1">
            <a:spLocks noGrp="1"/>
          </p:cNvSpPr>
          <p:nvPr>
            <p:ph type="body" sz="quarter" idx="14"/>
          </p:nvPr>
        </p:nvSpPr>
        <p:spPr>
          <a:xfrm>
            <a:off x="2387600" y="6069072"/>
            <a:ext cx="19621500" cy="841256"/>
          </a:xfrm>
          <a:prstGeom prst="rect">
            <a:avLst/>
          </a:prstGeom>
        </p:spPr>
        <p:txBody>
          <a:bodyPr>
            <a:spAutoFit/>
          </a:bodyPr>
          <a:lstStyle>
            <a:lvl1pPr marL="0" indent="0" algn="ctr">
              <a:spcBef>
                <a:spcPts val="0"/>
              </a:spcBef>
              <a:buSzTx/>
              <a:buNone/>
              <a:defRPr sz="4800" b="1" i="0">
                <a:latin typeface="Arial" panose="020B0604020202020204" pitchFamily="34" charset="0"/>
                <a:ea typeface="+mn-ea"/>
                <a:cs typeface="Arial" panose="020B0604020202020204" pitchFamily="34" charset="0"/>
                <a:sym typeface="Gill Sans SemiBold"/>
              </a:defRPr>
            </a:lvl1pPr>
          </a:lstStyle>
          <a:p>
            <a:r>
              <a:rPr dirty="0"/>
              <a:t>“Type a quote here.” </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012445762"/>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Image"/>
          <p:cNvSpPr>
            <a:spLocks noGrp="1"/>
          </p:cNvSpPr>
          <p:nvPr>
            <p:ph type="pic" idx="13"/>
          </p:nvPr>
        </p:nvSpPr>
        <p:spPr>
          <a:xfrm>
            <a:off x="0" y="0"/>
            <a:ext cx="24384000" cy="16264467"/>
          </a:xfrm>
          <a:prstGeom prst="rect">
            <a:avLst/>
          </a:prstGeom>
        </p:spPr>
        <p:txBody>
          <a:bodyPr lIns="91439" tIns="45719" rIns="91439" bIns="45719" anchor="t">
            <a:noAutofit/>
          </a:bodyPr>
          <a:lstStyle/>
          <a:p>
            <a:endParaRP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899351862"/>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008254795"/>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Image"/>
          <p:cNvSpPr>
            <a:spLocks noGrp="1"/>
          </p:cNvSpPr>
          <p:nvPr>
            <p:ph type="pic" idx="13"/>
          </p:nvPr>
        </p:nvSpPr>
        <p:spPr>
          <a:xfrm>
            <a:off x="7950200" y="1104900"/>
            <a:ext cx="17259302" cy="11506201"/>
          </a:xfrm>
          <a:prstGeom prst="rect">
            <a:avLst/>
          </a:prstGeom>
        </p:spPr>
        <p:txBody>
          <a:bodyPr lIns="91439" tIns="45719" rIns="91439" bIns="45719" anchor="t">
            <a:noAutofit/>
          </a:bodyPr>
          <a:lstStyle/>
          <a:p>
            <a:endParaRPr/>
          </a:p>
        </p:txBody>
      </p:sp>
      <p:sp>
        <p:nvSpPr>
          <p:cNvPr id="39" name="Title Text"/>
          <p:cNvSpPr txBox="1">
            <a:spLocks noGrp="1"/>
          </p:cNvSpPr>
          <p:nvPr>
            <p:ph type="title"/>
          </p:nvPr>
        </p:nvSpPr>
        <p:spPr>
          <a:xfrm>
            <a:off x="1651000" y="952500"/>
            <a:ext cx="10223500" cy="5549900"/>
          </a:xfrm>
          <a:prstGeom prst="rect">
            <a:avLst/>
          </a:prstGeom>
        </p:spPr>
        <p:txBody>
          <a:bodyPr anchor="b"/>
          <a:lstStyle>
            <a:lvl1pPr>
              <a:defRPr sz="8400" b="1" i="0">
                <a:latin typeface="Arial" panose="020B0604020202020204" pitchFamily="34" charset="0"/>
                <a:cs typeface="Arial" panose="020B0604020202020204" pitchFamily="34" charset="0"/>
              </a:defRPr>
            </a:lvl1pPr>
          </a:lstStyle>
          <a:p>
            <a:r>
              <a:rPr dirty="0"/>
              <a:t>Title Text</a:t>
            </a:r>
          </a:p>
        </p:txBody>
      </p:sp>
      <p:sp>
        <p:nvSpPr>
          <p:cNvPr id="40" name="Body Level One…"/>
          <p:cNvSpPr txBox="1">
            <a:spLocks noGrp="1"/>
          </p:cNvSpPr>
          <p:nvPr>
            <p:ph type="body" sz="quarter" idx="1"/>
          </p:nvPr>
        </p:nvSpPr>
        <p:spPr>
          <a:xfrm>
            <a:off x="1651000" y="6527800"/>
            <a:ext cx="10223500" cy="57277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r>
              <a:rPr dirty="0"/>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r>
              <a:rPr dirty="0"/>
              <a:t>Title Text</a:t>
            </a:r>
          </a:p>
        </p:txBody>
      </p:sp>
      <p:sp>
        <p:nvSpPr>
          <p:cNvPr id="57" name="Body Level One…"/>
          <p:cNvSpPr txBox="1">
            <a:spLocks noGrp="1"/>
          </p:cNvSpPr>
          <p:nvPr>
            <p:ph type="body" idx="1"/>
          </p:nvPr>
        </p:nvSpPr>
        <p:spPr>
          <a:prstGeom prst="rect">
            <a:avLst/>
          </a:prstGeom>
        </p:spPr>
        <p:txBody>
          <a:bodyPr/>
          <a:lstStyle>
            <a:lvl1pPr>
              <a:defRPr sz="4800"/>
            </a:lvl1pPr>
            <a:lvl2pPr>
              <a:defRPr sz="4800"/>
            </a:lvl2pPr>
            <a:lvl3pPr>
              <a:defRPr sz="4800"/>
            </a:lvl3pPr>
            <a:lvl4pPr>
              <a:defRPr sz="4800"/>
            </a:lvl4pPr>
            <a:lvl5pPr>
              <a:defRPr sz="4800"/>
            </a:lvl5p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Image"/>
          <p:cNvSpPr>
            <a:spLocks noGrp="1"/>
          </p:cNvSpPr>
          <p:nvPr>
            <p:ph type="pic" sz="half" idx="13"/>
          </p:nvPr>
        </p:nvSpPr>
        <p:spPr>
          <a:xfrm>
            <a:off x="10960100" y="3149600"/>
            <a:ext cx="13944600" cy="9296400"/>
          </a:xfrm>
          <a:prstGeom prst="rect">
            <a:avLst/>
          </a:prstGeom>
        </p:spPr>
        <p:txBody>
          <a:bodyPr lIns="91439" tIns="45719" rIns="91439" bIns="45719" anchor="t">
            <a:noAutofit/>
          </a:bodyPr>
          <a:lstStyle/>
          <a:p>
            <a:endParaRPr/>
          </a:p>
        </p:txBody>
      </p:sp>
      <p:sp>
        <p:nvSpPr>
          <p:cNvPr id="66" name="Title Text"/>
          <p:cNvSpPr txBox="1">
            <a:spLocks noGrp="1"/>
          </p:cNvSpPr>
          <p:nvPr>
            <p:ph type="title"/>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r>
              <a:rPr dirty="0"/>
              <a:t>Title Text</a:t>
            </a:r>
          </a:p>
        </p:txBody>
      </p:sp>
      <p:sp>
        <p:nvSpPr>
          <p:cNvPr id="67" name="Body Level One…"/>
          <p:cNvSpPr txBox="1">
            <a:spLocks noGrp="1"/>
          </p:cNvSpPr>
          <p:nvPr>
            <p:ph type="body" sz="half" idx="1"/>
          </p:nvPr>
        </p:nvSpPr>
        <p:spPr>
          <a:xfrm>
            <a:off x="1689100" y="3149600"/>
            <a:ext cx="10223500" cy="9296400"/>
          </a:xfrm>
          <a:prstGeom prst="rect">
            <a:avLst/>
          </a:prstGeom>
        </p:spPr>
        <p:txBody>
          <a:bodyPr/>
          <a:lstStyle>
            <a:lvl1pPr marL="558800" indent="-558800">
              <a:spcBef>
                <a:spcPts val="4500"/>
              </a:spcBef>
              <a:defRPr sz="3800"/>
            </a:lvl1pPr>
            <a:lvl2pPr marL="1117600" indent="-558800">
              <a:spcBef>
                <a:spcPts val="4500"/>
              </a:spcBef>
              <a:defRPr sz="3800"/>
            </a:lvl2pPr>
            <a:lvl3pPr marL="1676400" indent="-558800">
              <a:spcBef>
                <a:spcPts val="4500"/>
              </a:spcBef>
              <a:defRPr sz="3800"/>
            </a:lvl3pPr>
            <a:lvl4pPr marL="2235200" indent="-558800">
              <a:spcBef>
                <a:spcPts val="4500"/>
              </a:spcBef>
              <a:defRPr sz="3800"/>
            </a:lvl4pPr>
            <a:lvl5pPr marL="2794000" indent="-558800">
              <a:spcBef>
                <a:spcPts val="4500"/>
              </a:spcBef>
              <a:defRPr sz="3800"/>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txBox="1">
            <a:spLocks noGrp="1"/>
          </p:cNvSpPr>
          <p:nvPr>
            <p:ph type="body" idx="1"/>
          </p:nvPr>
        </p:nvSpPr>
        <p:spPr>
          <a:xfrm>
            <a:off x="1689100" y="1778000"/>
            <a:ext cx="21005800" cy="10160000"/>
          </a:xfrm>
          <a:prstGeom prst="rect">
            <a:avLst/>
          </a:prstGeom>
        </p:spPr>
        <p:txBody>
          <a:bodyPr/>
          <a:lstStyle>
            <a:lvl1pPr>
              <a:defRPr sz="4800"/>
            </a:lvl1pPr>
            <a:lvl2pPr>
              <a:defRPr sz="4800"/>
            </a:lvl2pPr>
            <a:lvl3pPr>
              <a:defRPr sz="4800"/>
            </a:lvl3pPr>
            <a:lvl4pPr>
              <a:defRPr sz="4800"/>
            </a:lvl4pPr>
            <a:lvl5pPr>
              <a:defRPr sz="4800"/>
            </a:lvl5p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Image"/>
          <p:cNvSpPr>
            <a:spLocks noGrp="1"/>
          </p:cNvSpPr>
          <p:nvPr>
            <p:ph type="pic" sz="quarter" idx="13"/>
          </p:nvPr>
        </p:nvSpPr>
        <p:spPr>
          <a:xfrm>
            <a:off x="15681340" y="7035800"/>
            <a:ext cx="8396678" cy="5600700"/>
          </a:xfrm>
          <a:prstGeom prst="rect">
            <a:avLst/>
          </a:prstGeom>
        </p:spPr>
        <p:txBody>
          <a:bodyPr lIns="91439" tIns="45719" rIns="91439" bIns="45719" anchor="t">
            <a:noAutofit/>
          </a:bodyPr>
          <a:lstStyle/>
          <a:p>
            <a:endParaRPr/>
          </a:p>
        </p:txBody>
      </p:sp>
      <p:sp>
        <p:nvSpPr>
          <p:cNvPr id="84" name="Image"/>
          <p:cNvSpPr>
            <a:spLocks noGrp="1"/>
          </p:cNvSpPr>
          <p:nvPr>
            <p:ph type="pic" sz="quarter" idx="14"/>
          </p:nvPr>
        </p:nvSpPr>
        <p:spPr>
          <a:xfrm>
            <a:off x="15290800" y="1130300"/>
            <a:ext cx="8331200" cy="5554134"/>
          </a:xfrm>
          <a:prstGeom prst="rect">
            <a:avLst/>
          </a:prstGeom>
        </p:spPr>
        <p:txBody>
          <a:bodyPr lIns="91439" tIns="45719" rIns="91439" bIns="45719" anchor="t">
            <a:noAutofit/>
          </a:bodyPr>
          <a:lstStyle/>
          <a:p>
            <a:endParaRPr/>
          </a:p>
        </p:txBody>
      </p:sp>
      <p:sp>
        <p:nvSpPr>
          <p:cNvPr id="85" name="Image"/>
          <p:cNvSpPr>
            <a:spLocks noGrp="1"/>
          </p:cNvSpPr>
          <p:nvPr>
            <p:ph type="pic" idx="15"/>
          </p:nvPr>
        </p:nvSpPr>
        <p:spPr>
          <a:xfrm>
            <a:off x="-304800" y="1130300"/>
            <a:ext cx="17202150" cy="11468100"/>
          </a:xfrm>
          <a:prstGeom prst="rect">
            <a:avLst/>
          </a:prstGeom>
        </p:spPr>
        <p:txBody>
          <a:bodyPr lIns="91439" tIns="45719" rIns="91439" bIns="45719" anchor="t">
            <a:noAutofit/>
          </a:bodyPr>
          <a:lstStyle/>
          <a:p>
            <a:endParaRP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Johnny Appleseed"/>
          <p:cNvSpPr txBox="1">
            <a:spLocks noGrp="1"/>
          </p:cNvSpPr>
          <p:nvPr>
            <p:ph type="body" sz="quarter" idx="13"/>
          </p:nvPr>
        </p:nvSpPr>
        <p:spPr>
          <a:xfrm>
            <a:off x="2387600" y="8953500"/>
            <a:ext cx="19621500" cy="584200"/>
          </a:xfrm>
          <a:prstGeom prst="rect">
            <a:avLst/>
          </a:prstGeom>
        </p:spPr>
        <p:txBody>
          <a:bodyPr anchor="t">
            <a:spAutoFit/>
          </a:bodyPr>
          <a:lstStyle>
            <a:lvl1pPr marL="0" indent="0" algn="ctr">
              <a:spcBef>
                <a:spcPts val="0"/>
              </a:spcBef>
              <a:buSzTx/>
              <a:buNone/>
              <a:defRPr sz="3200" i="1"/>
            </a:lvl1pPr>
          </a:lstStyle>
          <a:p>
            <a:r>
              <a:t>–Johnny Appleseed</a:t>
            </a:r>
          </a:p>
        </p:txBody>
      </p:sp>
      <p:sp>
        <p:nvSpPr>
          <p:cNvPr id="94" name="“Type a quote here.”"/>
          <p:cNvSpPr txBox="1">
            <a:spLocks noGrp="1"/>
          </p:cNvSpPr>
          <p:nvPr>
            <p:ph type="body" sz="quarter" idx="14"/>
          </p:nvPr>
        </p:nvSpPr>
        <p:spPr>
          <a:xfrm>
            <a:off x="2387600" y="6069072"/>
            <a:ext cx="19621500" cy="841256"/>
          </a:xfrm>
          <a:prstGeom prst="rect">
            <a:avLst/>
          </a:prstGeom>
        </p:spPr>
        <p:txBody>
          <a:bodyPr>
            <a:spAutoFit/>
          </a:bodyPr>
          <a:lstStyle>
            <a:lvl1pPr marL="0" indent="0" algn="ctr">
              <a:spcBef>
                <a:spcPts val="0"/>
              </a:spcBef>
              <a:buSzTx/>
              <a:buNone/>
              <a:defRPr sz="4800" b="1" i="0">
                <a:latin typeface="Arial" panose="020B0604020202020204" pitchFamily="34" charset="0"/>
                <a:ea typeface="+mn-ea"/>
                <a:cs typeface="Arial" panose="020B0604020202020204" pitchFamily="34" charset="0"/>
                <a:sym typeface="Gill Sans SemiBold"/>
              </a:defRPr>
            </a:lvl1pPr>
          </a:lstStyle>
          <a:p>
            <a:r>
              <a:rPr dirty="0"/>
              <a:t>“Type a quote here.” </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1689100" y="355600"/>
            <a:ext cx="21005800" cy="2286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rPr dirty="0"/>
              <a:t>Title Text</a:t>
            </a:r>
          </a:p>
        </p:txBody>
      </p:sp>
      <p:sp>
        <p:nvSpPr>
          <p:cNvPr id="3" name="Body Level One…"/>
          <p:cNvSpPr txBox="1">
            <a:spLocks noGrp="1"/>
          </p:cNvSpPr>
          <p:nvPr>
            <p:ph type="body" idx="1"/>
          </p:nvPr>
        </p:nvSpPr>
        <p:spPr>
          <a:xfrm>
            <a:off x="1689100" y="3149600"/>
            <a:ext cx="21005800" cy="92964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 name="Slide Number"/>
          <p:cNvSpPr txBox="1">
            <a:spLocks noGrp="1"/>
          </p:cNvSpPr>
          <p:nvPr>
            <p:ph type="sldNum" sz="quarter" idx="2"/>
          </p:nvPr>
        </p:nvSpPr>
        <p:spPr>
          <a:xfrm>
            <a:off x="11980465" y="13081000"/>
            <a:ext cx="410369" cy="471924"/>
          </a:xfrm>
          <a:prstGeom prst="rect">
            <a:avLst/>
          </a:prstGeom>
          <a:ln w="12700">
            <a:miter lim="400000"/>
          </a:ln>
        </p:spPr>
        <p:txBody>
          <a:bodyPr wrap="none" lIns="50800" tIns="50800" rIns="50800" bIns="50800">
            <a:spAutoFit/>
          </a:bodyPr>
          <a:lstStyle>
            <a:lvl1pPr>
              <a:defRPr sz="2400" b="0" i="0">
                <a:latin typeface="Arial Narrow" panose="020B0604020202020204" pitchFamily="34" charset="0"/>
                <a:ea typeface="Arial Narrow" panose="020B0604020202020204" pitchFamily="34" charset="0"/>
                <a:cs typeface="Arial Narrow" panose="020B0604020202020204" pitchFamily="34" charset="0"/>
                <a:sym typeface="Gill Sans Light"/>
              </a:defRPr>
            </a:lvl1pPr>
          </a:lstStyle>
          <a:p>
            <a:fld id="{86CB4B4D-7CA3-9044-876B-883B54F8677D}" type="slidenum">
              <a:rPr lang="en-IN" smtClean="0"/>
              <a:pPr/>
              <a:t>‹#›</a:t>
            </a:fld>
            <a:endParaRPr lang="en-IN" dirty="0"/>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ransition spd="med"/>
  <p:txStyles>
    <p:titleStyle>
      <a:lvl1pPr marL="0" marR="0" indent="0" algn="ctr" defTabSz="825500" rtl="0" latinLnBrk="0">
        <a:lnSpc>
          <a:spcPct val="100000"/>
        </a:lnSpc>
        <a:spcBef>
          <a:spcPts val="0"/>
        </a:spcBef>
        <a:spcAft>
          <a:spcPts val="0"/>
        </a:spcAft>
        <a:buClrTx/>
        <a:buSzTx/>
        <a:buFontTx/>
        <a:buNone/>
        <a:tabLst/>
        <a:defRPr sz="11200" b="1" i="0" u="none" strike="noStrike" cap="none" spc="0" baseline="0">
          <a:solidFill>
            <a:srgbClr val="000000"/>
          </a:solidFill>
          <a:uFillTx/>
          <a:latin typeface="Arial" panose="020B0604020202020204" pitchFamily="34" charset="0"/>
          <a:ea typeface="+mn-ea"/>
          <a:cs typeface="Arial" panose="020B0604020202020204" pitchFamily="34" charset="0"/>
          <a:sym typeface="Gill Sans SemiBold"/>
        </a:defRPr>
      </a:lvl1pPr>
      <a:lvl2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Gill Sans SemiBold"/>
        </a:defRPr>
      </a:lvl2pPr>
      <a:lvl3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Gill Sans SemiBold"/>
        </a:defRPr>
      </a:lvl3pPr>
      <a:lvl4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Gill Sans SemiBold"/>
        </a:defRPr>
      </a:lvl4pPr>
      <a:lvl5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Gill Sans SemiBold"/>
        </a:defRPr>
      </a:lvl5pPr>
      <a:lvl6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Gill Sans SemiBold"/>
        </a:defRPr>
      </a:lvl6pPr>
      <a:lvl7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Gill Sans SemiBold"/>
        </a:defRPr>
      </a:lvl7pPr>
      <a:lvl8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Gill Sans SemiBold"/>
        </a:defRPr>
      </a:lvl8pPr>
      <a:lvl9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Gill Sans SemiBold"/>
        </a:defRPr>
      </a:lvl9pPr>
    </p:titleStyle>
    <p:bodyStyle>
      <a:lvl1pPr marL="63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Arial" panose="020B0604020202020204" pitchFamily="34" charset="0"/>
          <a:ea typeface="Arial" panose="020B0604020202020204" pitchFamily="34" charset="0"/>
          <a:cs typeface="Arial" panose="020B0604020202020204" pitchFamily="34" charset="0"/>
          <a:sym typeface="Gill Sans"/>
        </a:defRPr>
      </a:lvl1pPr>
      <a:lvl2pPr marL="127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Arial" panose="020B0604020202020204" pitchFamily="34" charset="0"/>
          <a:ea typeface="Arial" panose="020B0604020202020204" pitchFamily="34" charset="0"/>
          <a:cs typeface="Arial" panose="020B0604020202020204" pitchFamily="34" charset="0"/>
          <a:sym typeface="Gill Sans"/>
        </a:defRPr>
      </a:lvl2pPr>
      <a:lvl3pPr marL="190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Arial" panose="020B0604020202020204" pitchFamily="34" charset="0"/>
          <a:ea typeface="Arial" panose="020B0604020202020204" pitchFamily="34" charset="0"/>
          <a:cs typeface="Arial" panose="020B0604020202020204" pitchFamily="34" charset="0"/>
          <a:sym typeface="Gill Sans"/>
        </a:defRPr>
      </a:lvl3pPr>
      <a:lvl4pPr marL="254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Arial" panose="020B0604020202020204" pitchFamily="34" charset="0"/>
          <a:ea typeface="Arial" panose="020B0604020202020204" pitchFamily="34" charset="0"/>
          <a:cs typeface="Arial" panose="020B0604020202020204" pitchFamily="34" charset="0"/>
          <a:sym typeface="Gill Sans"/>
        </a:defRPr>
      </a:lvl4pPr>
      <a:lvl5pPr marL="317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Arial" panose="020B0604020202020204" pitchFamily="34" charset="0"/>
          <a:ea typeface="Arial" panose="020B0604020202020204" pitchFamily="34" charset="0"/>
          <a:cs typeface="Arial" panose="020B0604020202020204" pitchFamily="34" charset="0"/>
          <a:sym typeface="Gill Sans"/>
        </a:defRPr>
      </a:lvl5pPr>
      <a:lvl6pPr marL="381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Gill Sans"/>
          <a:ea typeface="Gill Sans"/>
          <a:cs typeface="Gill Sans"/>
          <a:sym typeface="Gill Sans"/>
        </a:defRPr>
      </a:lvl6pPr>
      <a:lvl7pPr marL="444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Gill Sans"/>
          <a:ea typeface="Gill Sans"/>
          <a:cs typeface="Gill Sans"/>
          <a:sym typeface="Gill Sans"/>
        </a:defRPr>
      </a:lvl7pPr>
      <a:lvl8pPr marL="508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Gill Sans"/>
          <a:ea typeface="Gill Sans"/>
          <a:cs typeface="Gill Sans"/>
          <a:sym typeface="Gill Sans"/>
        </a:defRPr>
      </a:lvl8pPr>
      <a:lvl9pPr marL="571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Gill Sans"/>
          <a:ea typeface="Gill Sans"/>
          <a:cs typeface="Gill Sans"/>
          <a:sym typeface="Gill Sans"/>
        </a:defRPr>
      </a:lvl9pPr>
    </p:bodyStyle>
    <p:otherStyle>
      <a:lvl1pPr marL="0" marR="0" indent="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Light"/>
        </a:defRPr>
      </a:lvl1pPr>
      <a:lvl2pPr marL="0" marR="0" indent="2286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Light"/>
        </a:defRPr>
      </a:lvl2pPr>
      <a:lvl3pPr marL="0" marR="0" indent="4572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Light"/>
        </a:defRPr>
      </a:lvl3pPr>
      <a:lvl4pPr marL="0" marR="0" indent="6858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Light"/>
        </a:defRPr>
      </a:lvl4pPr>
      <a:lvl5pPr marL="0" marR="0" indent="9144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Light"/>
        </a:defRPr>
      </a:lvl5pPr>
      <a:lvl6pPr marL="0" marR="0" indent="11430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Light"/>
        </a:defRPr>
      </a:lvl6pPr>
      <a:lvl7pPr marL="0" marR="0" indent="13716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Light"/>
        </a:defRPr>
      </a:lvl7pPr>
      <a:lvl8pPr marL="0" marR="0" indent="16002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Light"/>
        </a:defRPr>
      </a:lvl8pPr>
      <a:lvl9pPr marL="0" marR="0" indent="18288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Light"/>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1689100" y="355600"/>
            <a:ext cx="21005800" cy="2286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rPr dirty="0"/>
              <a:t>Title Text</a:t>
            </a:r>
          </a:p>
        </p:txBody>
      </p:sp>
      <p:sp>
        <p:nvSpPr>
          <p:cNvPr id="3" name="Body Level One…"/>
          <p:cNvSpPr txBox="1">
            <a:spLocks noGrp="1"/>
          </p:cNvSpPr>
          <p:nvPr>
            <p:ph type="body" idx="1"/>
          </p:nvPr>
        </p:nvSpPr>
        <p:spPr>
          <a:xfrm>
            <a:off x="1689100" y="3149600"/>
            <a:ext cx="21005800" cy="92964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 name="Slide Number"/>
          <p:cNvSpPr txBox="1">
            <a:spLocks noGrp="1"/>
          </p:cNvSpPr>
          <p:nvPr>
            <p:ph type="sldNum" sz="quarter" idx="2"/>
          </p:nvPr>
        </p:nvSpPr>
        <p:spPr>
          <a:xfrm>
            <a:off x="11980465" y="13081000"/>
            <a:ext cx="410369" cy="471924"/>
          </a:xfrm>
          <a:prstGeom prst="rect">
            <a:avLst/>
          </a:prstGeom>
          <a:ln w="12700">
            <a:miter lim="400000"/>
          </a:ln>
        </p:spPr>
        <p:txBody>
          <a:bodyPr wrap="none" lIns="50800" tIns="50800" rIns="50800" bIns="50800">
            <a:spAutoFit/>
          </a:bodyPr>
          <a:lstStyle>
            <a:lvl1pPr>
              <a:defRPr sz="2400" b="0" i="0">
                <a:latin typeface="Arial Narrow" panose="020B0604020202020204" pitchFamily="34" charset="0"/>
                <a:ea typeface="Arial Narrow" panose="020B0604020202020204" pitchFamily="34" charset="0"/>
                <a:cs typeface="Arial Narrow" panose="020B0604020202020204" pitchFamily="34" charset="0"/>
                <a:sym typeface="Gill Sans Light"/>
              </a:defRPr>
            </a:lvl1pPr>
          </a:lstStyle>
          <a:p>
            <a:fld id="{86CB4B4D-7CA3-9044-876B-883B54F8677D}" type="slidenum">
              <a:rPr lang="en-IN" smtClean="0"/>
              <a:pPr/>
              <a:t>‹#›</a:t>
            </a:fld>
            <a:endParaRPr lang="en-IN" dirty="0"/>
          </a:p>
        </p:txBody>
      </p:sp>
    </p:spTree>
    <p:extLst>
      <p:ext uri="{BB962C8B-B14F-4D97-AF65-F5344CB8AC3E}">
        <p14:creationId xmlns:p14="http://schemas.microsoft.com/office/powerpoint/2010/main" val="3500225711"/>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ransition spd="med"/>
  <p:txStyles>
    <p:titleStyle>
      <a:lvl1pPr marL="0" marR="0" indent="0" algn="ctr" defTabSz="825500" rtl="0" latinLnBrk="0">
        <a:lnSpc>
          <a:spcPct val="100000"/>
        </a:lnSpc>
        <a:spcBef>
          <a:spcPts val="0"/>
        </a:spcBef>
        <a:spcAft>
          <a:spcPts val="0"/>
        </a:spcAft>
        <a:buClrTx/>
        <a:buSzTx/>
        <a:buFontTx/>
        <a:buNone/>
        <a:tabLst/>
        <a:defRPr sz="11200" b="1" i="0" u="none" strike="noStrike" cap="none" spc="0" baseline="0">
          <a:solidFill>
            <a:srgbClr val="000000"/>
          </a:solidFill>
          <a:uFillTx/>
          <a:latin typeface="Arial" panose="020B0604020202020204" pitchFamily="34" charset="0"/>
          <a:ea typeface="+mn-ea"/>
          <a:cs typeface="Arial" panose="020B0604020202020204" pitchFamily="34" charset="0"/>
          <a:sym typeface="Gill Sans SemiBold"/>
        </a:defRPr>
      </a:lvl1pPr>
      <a:lvl2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Gill Sans SemiBold"/>
        </a:defRPr>
      </a:lvl2pPr>
      <a:lvl3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Gill Sans SemiBold"/>
        </a:defRPr>
      </a:lvl3pPr>
      <a:lvl4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Gill Sans SemiBold"/>
        </a:defRPr>
      </a:lvl4pPr>
      <a:lvl5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Gill Sans SemiBold"/>
        </a:defRPr>
      </a:lvl5pPr>
      <a:lvl6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Gill Sans SemiBold"/>
        </a:defRPr>
      </a:lvl6pPr>
      <a:lvl7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Gill Sans SemiBold"/>
        </a:defRPr>
      </a:lvl7pPr>
      <a:lvl8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Gill Sans SemiBold"/>
        </a:defRPr>
      </a:lvl8pPr>
      <a:lvl9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Gill Sans SemiBold"/>
        </a:defRPr>
      </a:lvl9pPr>
    </p:titleStyle>
    <p:bodyStyle>
      <a:lvl1pPr marL="63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Arial" panose="020B0604020202020204" pitchFamily="34" charset="0"/>
          <a:ea typeface="Arial" panose="020B0604020202020204" pitchFamily="34" charset="0"/>
          <a:cs typeface="Arial" panose="020B0604020202020204" pitchFamily="34" charset="0"/>
          <a:sym typeface="Gill Sans"/>
        </a:defRPr>
      </a:lvl1pPr>
      <a:lvl2pPr marL="127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Arial" panose="020B0604020202020204" pitchFamily="34" charset="0"/>
          <a:ea typeface="Arial" panose="020B0604020202020204" pitchFamily="34" charset="0"/>
          <a:cs typeface="Arial" panose="020B0604020202020204" pitchFamily="34" charset="0"/>
          <a:sym typeface="Gill Sans"/>
        </a:defRPr>
      </a:lvl2pPr>
      <a:lvl3pPr marL="190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Arial" panose="020B0604020202020204" pitchFamily="34" charset="0"/>
          <a:ea typeface="Arial" panose="020B0604020202020204" pitchFamily="34" charset="0"/>
          <a:cs typeface="Arial" panose="020B0604020202020204" pitchFamily="34" charset="0"/>
          <a:sym typeface="Gill Sans"/>
        </a:defRPr>
      </a:lvl3pPr>
      <a:lvl4pPr marL="254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Arial" panose="020B0604020202020204" pitchFamily="34" charset="0"/>
          <a:ea typeface="Arial" panose="020B0604020202020204" pitchFamily="34" charset="0"/>
          <a:cs typeface="Arial" panose="020B0604020202020204" pitchFamily="34" charset="0"/>
          <a:sym typeface="Gill Sans"/>
        </a:defRPr>
      </a:lvl4pPr>
      <a:lvl5pPr marL="317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Arial" panose="020B0604020202020204" pitchFamily="34" charset="0"/>
          <a:ea typeface="Arial" panose="020B0604020202020204" pitchFamily="34" charset="0"/>
          <a:cs typeface="Arial" panose="020B0604020202020204" pitchFamily="34" charset="0"/>
          <a:sym typeface="Gill Sans"/>
        </a:defRPr>
      </a:lvl5pPr>
      <a:lvl6pPr marL="381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Gill Sans"/>
          <a:ea typeface="Gill Sans"/>
          <a:cs typeface="Gill Sans"/>
          <a:sym typeface="Gill Sans"/>
        </a:defRPr>
      </a:lvl6pPr>
      <a:lvl7pPr marL="444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Gill Sans"/>
          <a:ea typeface="Gill Sans"/>
          <a:cs typeface="Gill Sans"/>
          <a:sym typeface="Gill Sans"/>
        </a:defRPr>
      </a:lvl7pPr>
      <a:lvl8pPr marL="508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Gill Sans"/>
          <a:ea typeface="Gill Sans"/>
          <a:cs typeface="Gill Sans"/>
          <a:sym typeface="Gill Sans"/>
        </a:defRPr>
      </a:lvl8pPr>
      <a:lvl9pPr marL="571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Gill Sans"/>
          <a:ea typeface="Gill Sans"/>
          <a:cs typeface="Gill Sans"/>
          <a:sym typeface="Gill Sans"/>
        </a:defRPr>
      </a:lvl9pPr>
    </p:bodyStyle>
    <p:otherStyle>
      <a:lvl1pPr marL="0" marR="0" indent="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Light"/>
        </a:defRPr>
      </a:lvl1pPr>
      <a:lvl2pPr marL="0" marR="0" indent="2286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Light"/>
        </a:defRPr>
      </a:lvl2pPr>
      <a:lvl3pPr marL="0" marR="0" indent="4572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Light"/>
        </a:defRPr>
      </a:lvl3pPr>
      <a:lvl4pPr marL="0" marR="0" indent="6858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Light"/>
        </a:defRPr>
      </a:lvl4pPr>
      <a:lvl5pPr marL="0" marR="0" indent="9144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Light"/>
        </a:defRPr>
      </a:lvl5pPr>
      <a:lvl6pPr marL="0" marR="0" indent="11430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Light"/>
        </a:defRPr>
      </a:lvl6pPr>
      <a:lvl7pPr marL="0" marR="0" indent="13716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Light"/>
        </a:defRPr>
      </a:lvl7pPr>
      <a:lvl8pPr marL="0" marR="0" indent="16002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Light"/>
        </a:defRPr>
      </a:lvl8pPr>
      <a:lvl9pPr marL="0" marR="0" indent="18288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Light"/>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3.xml"/></Relationships>
</file>

<file path=ppt/slides/_rels/slide3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6.xml"/><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7.xml"/><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9.xml"/><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0.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3.xml"/></Relationships>
</file>

<file path=ppt/slides/_rels/slide40.xml.rels><?xml version="1.0" encoding="UTF-8" standalone="yes"?>
<Relationships xmlns="http://schemas.openxmlformats.org/package/2006/relationships"><Relationship Id="rId13" Type="http://schemas.openxmlformats.org/officeDocument/2006/relationships/image" Target="../media/image52.jpeg"/><Relationship Id="rId18" Type="http://schemas.openxmlformats.org/officeDocument/2006/relationships/image" Target="../media/image57.jpeg"/><Relationship Id="rId26" Type="http://schemas.openxmlformats.org/officeDocument/2006/relationships/image" Target="../media/image65.png"/><Relationship Id="rId39" Type="http://schemas.openxmlformats.org/officeDocument/2006/relationships/image" Target="../media/image78.jpeg"/><Relationship Id="rId21" Type="http://schemas.openxmlformats.org/officeDocument/2006/relationships/image" Target="../media/image60.jpeg"/><Relationship Id="rId34" Type="http://schemas.openxmlformats.org/officeDocument/2006/relationships/image" Target="../media/image73.jpeg"/><Relationship Id="rId42" Type="http://schemas.openxmlformats.org/officeDocument/2006/relationships/image" Target="../media/image81.jpeg"/><Relationship Id="rId7" Type="http://schemas.openxmlformats.org/officeDocument/2006/relationships/image" Target="../media/image7.png"/><Relationship Id="rId2" Type="http://schemas.openxmlformats.org/officeDocument/2006/relationships/notesSlide" Target="../notesSlides/notesSlide31.xml"/><Relationship Id="rId16" Type="http://schemas.openxmlformats.org/officeDocument/2006/relationships/image" Target="../media/image55.jpeg"/><Relationship Id="rId20" Type="http://schemas.openxmlformats.org/officeDocument/2006/relationships/image" Target="../media/image59.jpeg"/><Relationship Id="rId29" Type="http://schemas.openxmlformats.org/officeDocument/2006/relationships/image" Target="../media/image68.jpeg"/><Relationship Id="rId41" Type="http://schemas.openxmlformats.org/officeDocument/2006/relationships/image" Target="../media/image80.jpeg"/><Relationship Id="rId1" Type="http://schemas.openxmlformats.org/officeDocument/2006/relationships/slideLayout" Target="../slideLayouts/slideLayout11.xml"/><Relationship Id="rId6" Type="http://schemas.openxmlformats.org/officeDocument/2006/relationships/image" Target="../media/image6.png"/><Relationship Id="rId11" Type="http://schemas.openxmlformats.org/officeDocument/2006/relationships/image" Target="../media/image50.jpeg"/><Relationship Id="rId24" Type="http://schemas.openxmlformats.org/officeDocument/2006/relationships/image" Target="../media/image63.jpeg"/><Relationship Id="rId32" Type="http://schemas.openxmlformats.org/officeDocument/2006/relationships/image" Target="../media/image71.jpeg"/><Relationship Id="rId37" Type="http://schemas.openxmlformats.org/officeDocument/2006/relationships/image" Target="../media/image76.jpeg"/><Relationship Id="rId40" Type="http://schemas.openxmlformats.org/officeDocument/2006/relationships/image" Target="../media/image79.jpeg"/><Relationship Id="rId5" Type="http://schemas.openxmlformats.org/officeDocument/2006/relationships/image" Target="../media/image5.png"/><Relationship Id="rId15" Type="http://schemas.openxmlformats.org/officeDocument/2006/relationships/image" Target="../media/image54.jpeg"/><Relationship Id="rId23" Type="http://schemas.openxmlformats.org/officeDocument/2006/relationships/image" Target="../media/image62.jpeg"/><Relationship Id="rId28" Type="http://schemas.openxmlformats.org/officeDocument/2006/relationships/image" Target="../media/image67.jpeg"/><Relationship Id="rId36" Type="http://schemas.openxmlformats.org/officeDocument/2006/relationships/image" Target="../media/image75.jpeg"/><Relationship Id="rId10" Type="http://schemas.openxmlformats.org/officeDocument/2006/relationships/image" Target="../media/image49.jpeg"/><Relationship Id="rId19" Type="http://schemas.openxmlformats.org/officeDocument/2006/relationships/image" Target="../media/image58.jpeg"/><Relationship Id="rId31" Type="http://schemas.openxmlformats.org/officeDocument/2006/relationships/image" Target="../media/image70.jpeg"/><Relationship Id="rId4" Type="http://schemas.openxmlformats.org/officeDocument/2006/relationships/audio" Target="../media/audio2.wav"/><Relationship Id="rId9" Type="http://schemas.openxmlformats.org/officeDocument/2006/relationships/image" Target="../media/image48.jpeg"/><Relationship Id="rId14" Type="http://schemas.openxmlformats.org/officeDocument/2006/relationships/image" Target="../media/image53.jpeg"/><Relationship Id="rId22" Type="http://schemas.openxmlformats.org/officeDocument/2006/relationships/image" Target="../media/image61.jpeg"/><Relationship Id="rId27" Type="http://schemas.openxmlformats.org/officeDocument/2006/relationships/image" Target="../media/image66.jpeg"/><Relationship Id="rId30" Type="http://schemas.openxmlformats.org/officeDocument/2006/relationships/image" Target="../media/image69.jpeg"/><Relationship Id="rId35" Type="http://schemas.openxmlformats.org/officeDocument/2006/relationships/image" Target="../media/image74.jpeg"/><Relationship Id="rId8" Type="http://schemas.openxmlformats.org/officeDocument/2006/relationships/image" Target="../media/image8.png"/><Relationship Id="rId3" Type="http://schemas.openxmlformats.org/officeDocument/2006/relationships/audio" Target="../media/audio1.wav"/><Relationship Id="rId12" Type="http://schemas.openxmlformats.org/officeDocument/2006/relationships/image" Target="../media/image51.jpeg"/><Relationship Id="rId17" Type="http://schemas.openxmlformats.org/officeDocument/2006/relationships/image" Target="../media/image56.jpeg"/><Relationship Id="rId25" Type="http://schemas.openxmlformats.org/officeDocument/2006/relationships/image" Target="../media/image64.png"/><Relationship Id="rId33" Type="http://schemas.openxmlformats.org/officeDocument/2006/relationships/image" Target="../media/image72.jpeg"/><Relationship Id="rId38" Type="http://schemas.openxmlformats.org/officeDocument/2006/relationships/image" Target="../media/image77.jpeg"/></Relationships>
</file>

<file path=ppt/slides/_rels/slide41.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32.xml"/><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33.xml"/><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34.xml"/><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35.xml"/><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6.xml"/><Relationship Id="rId1" Type="http://schemas.openxmlformats.org/officeDocument/2006/relationships/slideLayout" Target="../slideLayouts/slideLayout1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3.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creenshot of a cell phone&#10;&#10;Description automatically generated">
            <a:extLst>
              <a:ext uri="{FF2B5EF4-FFF2-40B4-BE49-F238E27FC236}">
                <a16:creationId xmlns:a16="http://schemas.microsoft.com/office/drawing/2014/main" id="{D182CE69-4641-1440-8921-23F9C306A626}"/>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0800" y="31750"/>
            <a:ext cx="24282400" cy="13652500"/>
          </a:xfrm>
          <a:prstGeom prst="rect">
            <a:avLst/>
          </a:prstGeom>
        </p:spPr>
      </p:pic>
    </p:spTree>
    <p:extLst>
      <p:ext uri="{BB962C8B-B14F-4D97-AF65-F5344CB8AC3E}">
        <p14:creationId xmlns:p14="http://schemas.microsoft.com/office/powerpoint/2010/main" val="1406536998"/>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creenshot of a cell phone&#10;&#10;Description automatically generated">
            <a:extLst>
              <a:ext uri="{FF2B5EF4-FFF2-40B4-BE49-F238E27FC236}">
                <a16:creationId xmlns:a16="http://schemas.microsoft.com/office/drawing/2014/main" id="{D13267C6-7234-8D4D-99D1-2C1A9573774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0800" y="31750"/>
            <a:ext cx="24282400" cy="13652500"/>
          </a:xfrm>
          <a:prstGeom prst="rect">
            <a:avLst/>
          </a:prstGeom>
        </p:spPr>
      </p:pic>
    </p:spTree>
    <p:extLst>
      <p:ext uri="{BB962C8B-B14F-4D97-AF65-F5344CB8AC3E}">
        <p14:creationId xmlns:p14="http://schemas.microsoft.com/office/powerpoint/2010/main" val="1390735351"/>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creenshot of a cell phone&#10;&#10;Description automatically generated">
            <a:extLst>
              <a:ext uri="{FF2B5EF4-FFF2-40B4-BE49-F238E27FC236}">
                <a16:creationId xmlns:a16="http://schemas.microsoft.com/office/drawing/2014/main" id="{8DF94E31-D6F6-CB47-986C-9C43D4F5831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0800" y="31750"/>
            <a:ext cx="24282400" cy="13652500"/>
          </a:xfrm>
          <a:prstGeom prst="rect">
            <a:avLst/>
          </a:prstGeom>
        </p:spPr>
      </p:pic>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CAF33C03-C2E3-1D45-9726-87D5A554D0C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0800" y="31750"/>
            <a:ext cx="24282400" cy="13652500"/>
          </a:xfrm>
          <a:prstGeom prst="rect">
            <a:avLst/>
          </a:prstGeom>
        </p:spPr>
      </p:pic>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C3109B84-9B4A-E749-ADA9-78A0D3C53B3D}"/>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0800" y="31750"/>
            <a:ext cx="24282400" cy="13652500"/>
          </a:xfrm>
          <a:prstGeom prst="rect">
            <a:avLst/>
          </a:prstGeom>
        </p:spPr>
      </p:pic>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ell phone&#10;&#10;Description automatically generated">
            <a:extLst>
              <a:ext uri="{FF2B5EF4-FFF2-40B4-BE49-F238E27FC236}">
                <a16:creationId xmlns:a16="http://schemas.microsoft.com/office/drawing/2014/main" id="{A75056AA-DF13-7543-AC81-D6490C949C0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0800" y="31750"/>
            <a:ext cx="24282400" cy="13652500"/>
          </a:xfrm>
          <a:prstGeom prst="rect">
            <a:avLst/>
          </a:prstGeom>
        </p:spPr>
      </p:pic>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1EA8C051-E139-2D41-BDE4-E4A151BAC2C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0800" y="31750"/>
            <a:ext cx="24282400" cy="13652500"/>
          </a:xfrm>
          <a:prstGeom prst="rect">
            <a:avLst/>
          </a:prstGeom>
        </p:spPr>
      </p:pic>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C4A6AC51-4267-5E40-9245-967B194381D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0800" y="31750"/>
            <a:ext cx="24282400" cy="13652500"/>
          </a:xfrm>
          <a:prstGeom prst="rect">
            <a:avLst/>
          </a:prstGeom>
        </p:spPr>
      </p:pic>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ell phone&#10;&#10;Description automatically generated">
            <a:extLst>
              <a:ext uri="{FF2B5EF4-FFF2-40B4-BE49-F238E27FC236}">
                <a16:creationId xmlns:a16="http://schemas.microsoft.com/office/drawing/2014/main" id="{A42359B0-C4B5-D340-A388-14601A45A25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0800" y="31750"/>
            <a:ext cx="24282400" cy="13652500"/>
          </a:xfrm>
          <a:prstGeom prst="rect">
            <a:avLst/>
          </a:prstGeom>
        </p:spPr>
      </p:pic>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69AE09FA-54C8-4C4D-80C0-0F5411C2021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0800" y="31750"/>
            <a:ext cx="24282400" cy="13652500"/>
          </a:xfrm>
          <a:prstGeom prst="rect">
            <a:avLst/>
          </a:prstGeom>
        </p:spPr>
      </p:pic>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creenshot of a cell phone&#10;&#10;Description automatically generated">
            <a:extLst>
              <a:ext uri="{FF2B5EF4-FFF2-40B4-BE49-F238E27FC236}">
                <a16:creationId xmlns:a16="http://schemas.microsoft.com/office/drawing/2014/main" id="{896DCFD8-FE58-8243-A147-A8C864FF642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0800" y="31750"/>
            <a:ext cx="24282400" cy="13652500"/>
          </a:xfrm>
          <a:prstGeom prst="rect">
            <a:avLst/>
          </a:prstGeom>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screenshot&#10;&#10;Description automatically generated">
            <a:extLst>
              <a:ext uri="{FF2B5EF4-FFF2-40B4-BE49-F238E27FC236}">
                <a16:creationId xmlns:a16="http://schemas.microsoft.com/office/drawing/2014/main" id="{F469778C-48FF-DF47-AA39-AFB9D34494A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0800" y="31750"/>
            <a:ext cx="24282400" cy="13652500"/>
          </a:xfrm>
          <a:prstGeom prst="rect">
            <a:avLst/>
          </a:prstGeom>
        </p:spPr>
      </p:pic>
    </p:spTree>
    <p:extLst>
      <p:ext uri="{BB962C8B-B14F-4D97-AF65-F5344CB8AC3E}">
        <p14:creationId xmlns:p14="http://schemas.microsoft.com/office/powerpoint/2010/main" val="4054232653"/>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D8F0C219-662E-2142-BC55-4A56D12CFE8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0800" y="31750"/>
            <a:ext cx="24282400" cy="13652500"/>
          </a:xfrm>
          <a:prstGeom prst="rect">
            <a:avLst/>
          </a:prstGeom>
        </p:spPr>
      </p:pic>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creenshot of a cell phone&#10;&#10;Description automatically generated">
            <a:extLst>
              <a:ext uri="{FF2B5EF4-FFF2-40B4-BE49-F238E27FC236}">
                <a16:creationId xmlns:a16="http://schemas.microsoft.com/office/drawing/2014/main" id="{96E23248-5100-DB40-9109-5D7562F7902F}"/>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0800" y="31750"/>
            <a:ext cx="24282400" cy="13652500"/>
          </a:xfrm>
          <a:prstGeom prst="rect">
            <a:avLst/>
          </a:prstGeom>
        </p:spPr>
      </p:pic>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ell phone&#10;&#10;Description automatically generated">
            <a:extLst>
              <a:ext uri="{FF2B5EF4-FFF2-40B4-BE49-F238E27FC236}">
                <a16:creationId xmlns:a16="http://schemas.microsoft.com/office/drawing/2014/main" id="{75614D3A-6083-5B45-9D69-AD48A4E0E267}"/>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0800" y="31750"/>
            <a:ext cx="24282400" cy="13652500"/>
          </a:xfrm>
          <a:prstGeom prst="rect">
            <a:avLst/>
          </a:prstGeom>
        </p:spPr>
      </p:pic>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ell phone&#10;&#10;Description automatically generated">
            <a:extLst>
              <a:ext uri="{FF2B5EF4-FFF2-40B4-BE49-F238E27FC236}">
                <a16:creationId xmlns:a16="http://schemas.microsoft.com/office/drawing/2014/main" id="{D63FF14C-99B1-A34D-A77B-ACCE66B8CAE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0800" y="31750"/>
            <a:ext cx="24282400" cy="13652500"/>
          </a:xfrm>
          <a:prstGeom prst="rect">
            <a:avLst/>
          </a:prstGeom>
        </p:spPr>
      </p:pic>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ell phone&#10;&#10;Description automatically generated">
            <a:extLst>
              <a:ext uri="{FF2B5EF4-FFF2-40B4-BE49-F238E27FC236}">
                <a16:creationId xmlns:a16="http://schemas.microsoft.com/office/drawing/2014/main" id="{85DDBC38-E548-5541-92DD-6ACA8EAD1FF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0800" y="31750"/>
            <a:ext cx="24282400" cy="13652500"/>
          </a:xfrm>
          <a:prstGeom prst="rect">
            <a:avLst/>
          </a:prstGeom>
        </p:spPr>
      </p:pic>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screenshot of a cell phone&#10;&#10;Description automatically generated">
            <a:extLst>
              <a:ext uri="{FF2B5EF4-FFF2-40B4-BE49-F238E27FC236}">
                <a16:creationId xmlns:a16="http://schemas.microsoft.com/office/drawing/2014/main" id="{D68C97A5-3B12-E348-A8F5-20A2EC6E837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0800" y="31750"/>
            <a:ext cx="24282400" cy="13652500"/>
          </a:xfrm>
          <a:prstGeom prst="rect">
            <a:avLst/>
          </a:prstGeom>
        </p:spPr>
      </p:pic>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ell phone&#10;&#10;Description automatically generated">
            <a:extLst>
              <a:ext uri="{FF2B5EF4-FFF2-40B4-BE49-F238E27FC236}">
                <a16:creationId xmlns:a16="http://schemas.microsoft.com/office/drawing/2014/main" id="{F067B634-A471-FF44-9CB8-31AF652EF5C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0800" y="31750"/>
            <a:ext cx="24282400" cy="13652500"/>
          </a:xfrm>
          <a:prstGeom prst="rect">
            <a:avLst/>
          </a:prstGeom>
        </p:spPr>
      </p:pic>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ell phone&#10;&#10;Description automatically generated">
            <a:extLst>
              <a:ext uri="{FF2B5EF4-FFF2-40B4-BE49-F238E27FC236}">
                <a16:creationId xmlns:a16="http://schemas.microsoft.com/office/drawing/2014/main" id="{9C6A1676-1C3F-A14D-81F5-746AACAE4F3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0800" y="31750"/>
            <a:ext cx="24282400" cy="13652500"/>
          </a:xfrm>
          <a:prstGeom prst="rect">
            <a:avLst/>
          </a:prstGeom>
        </p:spPr>
      </p:pic>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social media post&#10;&#10;Description automatically generated">
            <a:extLst>
              <a:ext uri="{FF2B5EF4-FFF2-40B4-BE49-F238E27FC236}">
                <a16:creationId xmlns:a16="http://schemas.microsoft.com/office/drawing/2014/main" id="{B105E8A2-ACF1-1D4C-AC83-76A9897FE8E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0800" y="31750"/>
            <a:ext cx="24282400" cy="13652500"/>
          </a:xfrm>
          <a:prstGeom prst="rect">
            <a:avLst/>
          </a:prstGeom>
        </p:spPr>
      </p:pic>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creenshot of a cell phone&#10;&#10;Description automatically generated">
            <a:extLst>
              <a:ext uri="{FF2B5EF4-FFF2-40B4-BE49-F238E27FC236}">
                <a16:creationId xmlns:a16="http://schemas.microsoft.com/office/drawing/2014/main" id="{77F62DF3-5F42-9E4E-97BD-4ADAB26C534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0800" y="31750"/>
            <a:ext cx="24282400" cy="13652500"/>
          </a:xfrm>
          <a:prstGeom prst="rect">
            <a:avLst/>
          </a:prstGeom>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drawing&#10;&#10;Description automatically generated">
            <a:extLst>
              <a:ext uri="{FF2B5EF4-FFF2-40B4-BE49-F238E27FC236}">
                <a16:creationId xmlns:a16="http://schemas.microsoft.com/office/drawing/2014/main" id="{7F3253E1-AE2D-3D43-ABAE-A6161CAFB306}"/>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0800" y="31750"/>
            <a:ext cx="24282400" cy="13652500"/>
          </a:xfrm>
          <a:prstGeom prst="rect">
            <a:avLst/>
          </a:prstGeom>
        </p:spPr>
      </p:pic>
    </p:spTree>
    <p:extLst>
      <p:ext uri="{BB962C8B-B14F-4D97-AF65-F5344CB8AC3E}">
        <p14:creationId xmlns:p14="http://schemas.microsoft.com/office/powerpoint/2010/main" val="1780903677"/>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ell phone&#10;&#10;Description automatically generated">
            <a:extLst>
              <a:ext uri="{FF2B5EF4-FFF2-40B4-BE49-F238E27FC236}">
                <a16:creationId xmlns:a16="http://schemas.microsoft.com/office/drawing/2014/main" id="{EA0DB079-7743-CD44-8244-BFA03AE2C71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0800" y="31750"/>
            <a:ext cx="24282400" cy="13652500"/>
          </a:xfrm>
          <a:prstGeom prst="rect">
            <a:avLst/>
          </a:prstGeom>
        </p:spPr>
      </p:pic>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ell phone&#10;&#10;Description automatically generated">
            <a:extLst>
              <a:ext uri="{FF2B5EF4-FFF2-40B4-BE49-F238E27FC236}">
                <a16:creationId xmlns:a16="http://schemas.microsoft.com/office/drawing/2014/main" id="{C77D384E-991F-1A46-A467-0719D29FE3E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0800" y="31750"/>
            <a:ext cx="24282400" cy="13652500"/>
          </a:xfrm>
          <a:prstGeom prst="rect">
            <a:avLst/>
          </a:prstGeom>
        </p:spPr>
      </p:pic>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creenshot of a cell phone&#10;&#10;Description automatically generated">
            <a:extLst>
              <a:ext uri="{FF2B5EF4-FFF2-40B4-BE49-F238E27FC236}">
                <a16:creationId xmlns:a16="http://schemas.microsoft.com/office/drawing/2014/main" id="{456DA19F-3B0D-E746-8A4A-E8B71836F01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0800" y="31750"/>
            <a:ext cx="24282400" cy="13652500"/>
          </a:xfrm>
          <a:prstGeom prst="rect">
            <a:avLst/>
          </a:prstGeom>
        </p:spPr>
      </p:pic>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ell phone&#10;&#10;Description automatically generated">
            <a:extLst>
              <a:ext uri="{FF2B5EF4-FFF2-40B4-BE49-F238E27FC236}">
                <a16:creationId xmlns:a16="http://schemas.microsoft.com/office/drawing/2014/main" id="{AF1922E8-C0F2-4148-B0BC-EEBFD29BD47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0800" y="31750"/>
            <a:ext cx="24282400" cy="13652500"/>
          </a:xfrm>
          <a:prstGeom prst="rect">
            <a:avLst/>
          </a:prstGeom>
        </p:spPr>
      </p:pic>
    </p:spTree>
    <p:extLst>
      <p:ext uri="{BB962C8B-B14F-4D97-AF65-F5344CB8AC3E}">
        <p14:creationId xmlns:p14="http://schemas.microsoft.com/office/powerpoint/2010/main" val="2698009145"/>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creenshot of a cell phone&#10;&#10;Description automatically generated">
            <a:extLst>
              <a:ext uri="{FF2B5EF4-FFF2-40B4-BE49-F238E27FC236}">
                <a16:creationId xmlns:a16="http://schemas.microsoft.com/office/drawing/2014/main" id="{3ECB98A4-8FDF-2F4A-B8DA-68C3AFC0CA3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0800" y="31750"/>
            <a:ext cx="24282400" cy="13652500"/>
          </a:xfrm>
          <a:prstGeom prst="rect">
            <a:avLst/>
          </a:prstGeom>
        </p:spPr>
      </p:pic>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3BBB3737-71B1-6340-86C2-292B037D7C7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0800" y="31750"/>
            <a:ext cx="24282400" cy="13652500"/>
          </a:xfrm>
          <a:prstGeom prst="rect">
            <a:avLst/>
          </a:prstGeom>
        </p:spPr>
      </p:pic>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ell phone&#10;&#10;Description automatically generated">
            <a:extLst>
              <a:ext uri="{FF2B5EF4-FFF2-40B4-BE49-F238E27FC236}">
                <a16:creationId xmlns:a16="http://schemas.microsoft.com/office/drawing/2014/main" id="{C93B015E-4627-F54B-9ECE-026A432C29A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0800" y="31750"/>
            <a:ext cx="24282400" cy="13652500"/>
          </a:xfrm>
          <a:prstGeom prst="rect">
            <a:avLst/>
          </a:prstGeom>
        </p:spPr>
      </p:pic>
    </p:spTree>
    <p:extLst>
      <p:ext uri="{BB962C8B-B14F-4D97-AF65-F5344CB8AC3E}">
        <p14:creationId xmlns:p14="http://schemas.microsoft.com/office/powerpoint/2010/main" val="1379434937"/>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ell phone&#10;&#10;Description automatically generated">
            <a:extLst>
              <a:ext uri="{FF2B5EF4-FFF2-40B4-BE49-F238E27FC236}">
                <a16:creationId xmlns:a16="http://schemas.microsoft.com/office/drawing/2014/main" id="{BF9E911A-9673-5541-A5D2-6D238F37634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0800" y="31750"/>
            <a:ext cx="24282400" cy="13652500"/>
          </a:xfrm>
          <a:prstGeom prst="rect">
            <a:avLst/>
          </a:prstGeom>
        </p:spPr>
      </p:pic>
    </p:spTree>
    <p:extLst>
      <p:ext uri="{BB962C8B-B14F-4D97-AF65-F5344CB8AC3E}">
        <p14:creationId xmlns:p14="http://schemas.microsoft.com/office/powerpoint/2010/main" val="1649200316"/>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A9EC6A70-3AB4-BA45-802B-C281543111A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0800" y="31750"/>
            <a:ext cx="24282400" cy="13652500"/>
          </a:xfrm>
          <a:prstGeom prst="rect">
            <a:avLst/>
          </a:prstGeom>
        </p:spPr>
      </p:pic>
    </p:spTree>
    <p:extLst>
      <p:ext uri="{BB962C8B-B14F-4D97-AF65-F5344CB8AC3E}">
        <p14:creationId xmlns:p14="http://schemas.microsoft.com/office/powerpoint/2010/main" val="4245657547"/>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ell phone&#10;&#10;Description automatically generated">
            <a:extLst>
              <a:ext uri="{FF2B5EF4-FFF2-40B4-BE49-F238E27FC236}">
                <a16:creationId xmlns:a16="http://schemas.microsoft.com/office/drawing/2014/main" id="{7723B0E4-B75F-D14C-A978-AB9A86B2329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0800" y="31750"/>
            <a:ext cx="24282400" cy="13652500"/>
          </a:xfrm>
          <a:prstGeom prst="rect">
            <a:avLst/>
          </a:prstGeom>
        </p:spPr>
      </p:pic>
    </p:spTree>
    <p:extLst>
      <p:ext uri="{BB962C8B-B14F-4D97-AF65-F5344CB8AC3E}">
        <p14:creationId xmlns:p14="http://schemas.microsoft.com/office/powerpoint/2010/main" val="4101349834"/>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creenshot of a cell phone&#10;&#10;Description automatically generated">
            <a:extLst>
              <a:ext uri="{FF2B5EF4-FFF2-40B4-BE49-F238E27FC236}">
                <a16:creationId xmlns:a16="http://schemas.microsoft.com/office/drawing/2014/main" id="{BB88CFD7-B97F-2A45-8774-72849B750DE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0800" y="31750"/>
            <a:ext cx="24282400" cy="13652500"/>
          </a:xfrm>
          <a:prstGeom prst="rect">
            <a:avLst/>
          </a:prstGeom>
        </p:spPr>
      </p:pic>
    </p:spTree>
    <p:extLst>
      <p:ext uri="{BB962C8B-B14F-4D97-AF65-F5344CB8AC3E}">
        <p14:creationId xmlns:p14="http://schemas.microsoft.com/office/powerpoint/2010/main" val="1393717276"/>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35" name="Group"/>
          <p:cNvGrpSpPr/>
          <p:nvPr/>
        </p:nvGrpSpPr>
        <p:grpSpPr>
          <a:xfrm>
            <a:off x="300010" y="12315300"/>
            <a:ext cx="4601210" cy="995767"/>
            <a:chOff x="0" y="0"/>
            <a:chExt cx="4601208" cy="995765"/>
          </a:xfrm>
        </p:grpSpPr>
        <p:pic>
          <p:nvPicPr>
            <p:cNvPr id="1030" name="Picture 3" descr="Picture 3"/>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0" y="114822"/>
              <a:ext cx="951954" cy="766122"/>
            </a:xfrm>
            <a:prstGeom prst="rect">
              <a:avLst/>
            </a:prstGeom>
            <a:ln w="12700" cap="flat">
              <a:noFill/>
              <a:miter lim="400000"/>
            </a:ln>
            <a:effectLst/>
          </p:spPr>
        </p:pic>
        <p:pic>
          <p:nvPicPr>
            <p:cNvPr id="1031" name="Picture 5" descr="Picture 5"/>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801145" y="114822"/>
              <a:ext cx="800064" cy="766122"/>
            </a:xfrm>
            <a:prstGeom prst="rect">
              <a:avLst/>
            </a:prstGeom>
            <a:ln w="12700" cap="flat">
              <a:noFill/>
              <a:miter lim="400000"/>
            </a:ln>
            <a:effectLst/>
          </p:spPr>
        </p:pic>
        <p:sp>
          <p:nvSpPr>
            <p:cNvPr id="1032" name="Line"/>
            <p:cNvSpPr/>
            <p:nvPr/>
          </p:nvSpPr>
          <p:spPr>
            <a:xfrm flipV="1">
              <a:off x="3624632"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1033" name="Line"/>
            <p:cNvSpPr/>
            <p:nvPr/>
          </p:nvSpPr>
          <p:spPr>
            <a:xfrm flipV="1">
              <a:off x="1128406"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pic>
          <p:nvPicPr>
            <p:cNvPr id="1034" name="ministry-and-health-family-welfare.png" descr="ministry-and-health-family-welfare.png"/>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a:off x="1304920" y="0"/>
              <a:ext cx="1964860" cy="995766"/>
            </a:xfrm>
            <a:prstGeom prst="rect">
              <a:avLst/>
            </a:prstGeom>
            <a:ln w="12700" cap="flat">
              <a:noFill/>
              <a:miter lim="400000"/>
            </a:ln>
            <a:effectLst/>
          </p:spPr>
        </p:pic>
      </p:grpSp>
      <p:grpSp>
        <p:nvGrpSpPr>
          <p:cNvPr id="1039" name="Group"/>
          <p:cNvGrpSpPr/>
          <p:nvPr/>
        </p:nvGrpSpPr>
        <p:grpSpPr>
          <a:xfrm>
            <a:off x="23097931" y="13055999"/>
            <a:ext cx="2098868" cy="1540535"/>
            <a:chOff x="0" y="2515"/>
            <a:chExt cx="2098867" cy="1540534"/>
          </a:xfrm>
        </p:grpSpPr>
        <p:sp>
          <p:nvSpPr>
            <p:cNvPr id="1037" name="38"/>
            <p:cNvSpPr/>
            <p:nvPr/>
          </p:nvSpPr>
          <p:spPr>
            <a:xfrm>
              <a:off x="828867" y="273050"/>
              <a:ext cx="1270001" cy="1270001"/>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p>
              <a:pPr>
                <a:defRPr b="0">
                  <a:solidFill>
                    <a:srgbClr val="FFFFFF"/>
                  </a:solidFill>
                </a:defRPr>
              </a:pPr>
              <a:r>
                <a:rPr lang="en-US" b="0" dirty="0">
                  <a:latin typeface="Arial" panose="020B0604020202020204" pitchFamily="34" charset="0"/>
                  <a:cs typeface="Arial" panose="020B0604020202020204" pitchFamily="34" charset="0"/>
                </a:rPr>
                <a:t>40</a:t>
              </a:r>
              <a:endParaRPr b="0" dirty="0">
                <a:latin typeface="Arial" panose="020B0604020202020204" pitchFamily="34" charset="0"/>
                <a:cs typeface="Arial" panose="020B0604020202020204" pitchFamily="34" charset="0"/>
              </a:endParaRPr>
            </a:p>
          </p:txBody>
        </p:sp>
        <p:pic>
          <p:nvPicPr>
            <p:cNvPr id="1038" name="Image" descr="Image"/>
            <p:cNvPicPr>
              <a:picLocks noChangeAspect="1"/>
            </p:cNvPicPr>
            <p:nvPr/>
          </p:nvPicPr>
          <p:blipFill>
            <a:blip r:embed="rId8"/>
            <a:stretch>
              <a:fillRect/>
            </a:stretch>
          </p:blipFill>
          <p:spPr>
            <a:xfrm>
              <a:off x="0" y="2515"/>
              <a:ext cx="554528" cy="541069"/>
            </a:xfrm>
            <a:prstGeom prst="rect">
              <a:avLst/>
            </a:prstGeom>
            <a:ln w="12700" cap="flat">
              <a:noFill/>
              <a:miter lim="400000"/>
            </a:ln>
            <a:effectLst/>
          </p:spPr>
        </p:pic>
      </p:grpSp>
      <p:pic>
        <p:nvPicPr>
          <p:cNvPr id="201" name="Covid game 2-01.jpg">
            <a:extLst>
              <a:ext uri="{FF2B5EF4-FFF2-40B4-BE49-F238E27FC236}">
                <a16:creationId xmlns:a16="http://schemas.microsoft.com/office/drawing/2014/main" id="{2729E7F7-5834-EF43-90D8-0603AD419F79}"/>
              </a:ext>
            </a:extLst>
          </p:cNvPr>
          <p:cNvPicPr>
            <a:picLocks noChangeAspect="1"/>
          </p:cNvPicPr>
          <p:nvPr/>
        </p:nvPicPr>
        <p:blipFill>
          <a:blip r:embed="rId9" cstate="email">
            <a:extLst>
              <a:ext uri="{28A0092B-C50C-407E-A947-70E740481C1C}">
                <a14:useLocalDpi xmlns:a14="http://schemas.microsoft.com/office/drawing/2010/main"/>
              </a:ext>
            </a:extLst>
          </a:blip>
          <a:srcRect/>
          <a:stretch/>
        </p:blipFill>
        <p:spPr>
          <a:xfrm>
            <a:off x="10162332" y="575177"/>
            <a:ext cx="3006964" cy="3006964"/>
          </a:xfrm>
          <a:prstGeom prst="rect">
            <a:avLst/>
          </a:prstGeom>
          <a:ln w="12700">
            <a:miter lim="400000"/>
          </a:ln>
        </p:spPr>
      </p:pic>
      <p:pic>
        <p:nvPicPr>
          <p:cNvPr id="202" name="Covid game 2-02.jpg">
            <a:extLst>
              <a:ext uri="{FF2B5EF4-FFF2-40B4-BE49-F238E27FC236}">
                <a16:creationId xmlns:a16="http://schemas.microsoft.com/office/drawing/2014/main" id="{B2B41C0C-5D87-E742-B2FF-2187CA7F6C20}"/>
              </a:ext>
            </a:extLst>
          </p:cNvPr>
          <p:cNvPicPr>
            <a:picLocks noChangeAspect="1"/>
          </p:cNvPicPr>
          <p:nvPr/>
        </p:nvPicPr>
        <p:blipFill>
          <a:blip r:embed="rId10" cstate="email">
            <a:extLst>
              <a:ext uri="{28A0092B-C50C-407E-A947-70E740481C1C}">
                <a14:useLocalDpi xmlns:a14="http://schemas.microsoft.com/office/drawing/2010/main"/>
              </a:ext>
            </a:extLst>
          </a:blip>
          <a:srcRect/>
          <a:stretch/>
        </p:blipFill>
        <p:spPr>
          <a:xfrm>
            <a:off x="13316597" y="587877"/>
            <a:ext cx="3006964" cy="3006964"/>
          </a:xfrm>
          <a:prstGeom prst="rect">
            <a:avLst/>
          </a:prstGeom>
          <a:ln w="12700">
            <a:miter lim="400000"/>
          </a:ln>
        </p:spPr>
      </p:pic>
      <p:pic>
        <p:nvPicPr>
          <p:cNvPr id="203" name="Covid game 2-03.jpg">
            <a:extLst>
              <a:ext uri="{FF2B5EF4-FFF2-40B4-BE49-F238E27FC236}">
                <a16:creationId xmlns:a16="http://schemas.microsoft.com/office/drawing/2014/main" id="{614C4038-FD60-7A4B-8490-5283C5AB861D}"/>
              </a:ext>
            </a:extLst>
          </p:cNvPr>
          <p:cNvPicPr>
            <a:picLocks noChangeAspect="1"/>
          </p:cNvPicPr>
          <p:nvPr/>
        </p:nvPicPr>
        <p:blipFill>
          <a:blip r:embed="rId11" cstate="email">
            <a:extLst>
              <a:ext uri="{28A0092B-C50C-407E-A947-70E740481C1C}">
                <a14:useLocalDpi xmlns:a14="http://schemas.microsoft.com/office/drawing/2010/main"/>
              </a:ext>
            </a:extLst>
          </a:blip>
          <a:srcRect/>
          <a:stretch/>
        </p:blipFill>
        <p:spPr>
          <a:xfrm>
            <a:off x="16470863" y="587877"/>
            <a:ext cx="3006964" cy="3006964"/>
          </a:xfrm>
          <a:prstGeom prst="rect">
            <a:avLst/>
          </a:prstGeom>
          <a:ln w="12700">
            <a:miter lim="400000"/>
          </a:ln>
        </p:spPr>
      </p:pic>
      <p:pic>
        <p:nvPicPr>
          <p:cNvPr id="204" name="Covid game 2-01.jpg">
            <a:extLst>
              <a:ext uri="{FF2B5EF4-FFF2-40B4-BE49-F238E27FC236}">
                <a16:creationId xmlns:a16="http://schemas.microsoft.com/office/drawing/2014/main" id="{3B1C2230-66D6-B748-A53A-70C006911DE2}"/>
              </a:ext>
            </a:extLst>
          </p:cNvPr>
          <p:cNvPicPr>
            <a:picLocks noChangeAspect="1"/>
          </p:cNvPicPr>
          <p:nvPr/>
        </p:nvPicPr>
        <p:blipFill>
          <a:blip r:embed="rId12" cstate="email">
            <a:extLst>
              <a:ext uri="{28A0092B-C50C-407E-A947-70E740481C1C}">
                <a14:useLocalDpi xmlns:a14="http://schemas.microsoft.com/office/drawing/2010/main"/>
              </a:ext>
            </a:extLst>
          </a:blip>
          <a:srcRect/>
          <a:stretch/>
        </p:blipFill>
        <p:spPr>
          <a:xfrm>
            <a:off x="19625129" y="613277"/>
            <a:ext cx="3006964" cy="3006964"/>
          </a:xfrm>
          <a:prstGeom prst="rect">
            <a:avLst/>
          </a:prstGeom>
          <a:ln w="12700">
            <a:miter lim="400000"/>
          </a:ln>
        </p:spPr>
      </p:pic>
      <p:pic>
        <p:nvPicPr>
          <p:cNvPr id="205" name="Covid game 2-05.jpg">
            <a:extLst>
              <a:ext uri="{FF2B5EF4-FFF2-40B4-BE49-F238E27FC236}">
                <a16:creationId xmlns:a16="http://schemas.microsoft.com/office/drawing/2014/main" id="{2084E46B-1618-904B-9F09-B35CE51D8FC4}"/>
              </a:ext>
            </a:extLst>
          </p:cNvPr>
          <p:cNvPicPr>
            <a:picLocks noChangeAspect="1"/>
          </p:cNvPicPr>
          <p:nvPr/>
        </p:nvPicPr>
        <p:blipFill>
          <a:blip r:embed="rId13" cstate="email">
            <a:extLst>
              <a:ext uri="{28A0092B-C50C-407E-A947-70E740481C1C}">
                <a14:useLocalDpi xmlns:a14="http://schemas.microsoft.com/office/drawing/2010/main"/>
              </a:ext>
            </a:extLst>
          </a:blip>
          <a:srcRect/>
          <a:stretch/>
        </p:blipFill>
        <p:spPr>
          <a:xfrm>
            <a:off x="10162332" y="3728318"/>
            <a:ext cx="3006965" cy="3006965"/>
          </a:xfrm>
          <a:prstGeom prst="rect">
            <a:avLst/>
          </a:prstGeom>
          <a:ln w="12700">
            <a:miter lim="400000"/>
          </a:ln>
        </p:spPr>
      </p:pic>
      <p:pic>
        <p:nvPicPr>
          <p:cNvPr id="206" name="Covid game 2-06.jpg">
            <a:extLst>
              <a:ext uri="{FF2B5EF4-FFF2-40B4-BE49-F238E27FC236}">
                <a16:creationId xmlns:a16="http://schemas.microsoft.com/office/drawing/2014/main" id="{0ADD19D4-EF8A-5F40-A06E-71CB73E6FCBA}"/>
              </a:ext>
            </a:extLst>
          </p:cNvPr>
          <p:cNvPicPr>
            <a:picLocks noChangeAspect="1"/>
          </p:cNvPicPr>
          <p:nvPr/>
        </p:nvPicPr>
        <p:blipFill>
          <a:blip r:embed="rId14" cstate="email">
            <a:extLst>
              <a:ext uri="{28A0092B-C50C-407E-A947-70E740481C1C}">
                <a14:useLocalDpi xmlns:a14="http://schemas.microsoft.com/office/drawing/2010/main"/>
              </a:ext>
            </a:extLst>
          </a:blip>
          <a:srcRect/>
          <a:stretch/>
        </p:blipFill>
        <p:spPr>
          <a:xfrm>
            <a:off x="13316597" y="3741018"/>
            <a:ext cx="3006965" cy="3006965"/>
          </a:xfrm>
          <a:prstGeom prst="rect">
            <a:avLst/>
          </a:prstGeom>
          <a:ln w="12700">
            <a:miter lim="400000"/>
          </a:ln>
        </p:spPr>
      </p:pic>
      <p:pic>
        <p:nvPicPr>
          <p:cNvPr id="207" name="Covid game 2-07.jpg">
            <a:extLst>
              <a:ext uri="{FF2B5EF4-FFF2-40B4-BE49-F238E27FC236}">
                <a16:creationId xmlns:a16="http://schemas.microsoft.com/office/drawing/2014/main" id="{548FA31C-9061-1445-B118-C32E00092C72}"/>
              </a:ext>
            </a:extLst>
          </p:cNvPr>
          <p:cNvPicPr>
            <a:picLocks noChangeAspect="1"/>
          </p:cNvPicPr>
          <p:nvPr/>
        </p:nvPicPr>
        <p:blipFill>
          <a:blip r:embed="rId15" cstate="email">
            <a:extLst>
              <a:ext uri="{28A0092B-C50C-407E-A947-70E740481C1C}">
                <a14:useLocalDpi xmlns:a14="http://schemas.microsoft.com/office/drawing/2010/main"/>
              </a:ext>
            </a:extLst>
          </a:blip>
          <a:srcRect/>
          <a:stretch/>
        </p:blipFill>
        <p:spPr>
          <a:xfrm>
            <a:off x="16470863" y="3741018"/>
            <a:ext cx="3006965" cy="3006965"/>
          </a:xfrm>
          <a:prstGeom prst="rect">
            <a:avLst/>
          </a:prstGeom>
          <a:ln w="12700">
            <a:miter lim="400000"/>
          </a:ln>
        </p:spPr>
      </p:pic>
      <p:pic>
        <p:nvPicPr>
          <p:cNvPr id="208" name="Covid game 2-08.jpg">
            <a:extLst>
              <a:ext uri="{FF2B5EF4-FFF2-40B4-BE49-F238E27FC236}">
                <a16:creationId xmlns:a16="http://schemas.microsoft.com/office/drawing/2014/main" id="{1BFA180F-B65D-7B41-AB7A-AB6C9E7BB6D3}"/>
              </a:ext>
            </a:extLst>
          </p:cNvPr>
          <p:cNvPicPr>
            <a:picLocks noChangeAspect="1"/>
          </p:cNvPicPr>
          <p:nvPr/>
        </p:nvPicPr>
        <p:blipFill>
          <a:blip r:embed="rId16" cstate="email">
            <a:extLst>
              <a:ext uri="{28A0092B-C50C-407E-A947-70E740481C1C}">
                <a14:useLocalDpi xmlns:a14="http://schemas.microsoft.com/office/drawing/2010/main"/>
              </a:ext>
            </a:extLst>
          </a:blip>
          <a:srcRect/>
          <a:stretch/>
        </p:blipFill>
        <p:spPr>
          <a:xfrm>
            <a:off x="19625127" y="3715618"/>
            <a:ext cx="3006965" cy="3006965"/>
          </a:xfrm>
          <a:prstGeom prst="rect">
            <a:avLst/>
          </a:prstGeom>
          <a:ln w="12700">
            <a:miter lim="400000"/>
          </a:ln>
        </p:spPr>
      </p:pic>
      <p:pic>
        <p:nvPicPr>
          <p:cNvPr id="209" name="Covid game 2-09.jpg">
            <a:extLst>
              <a:ext uri="{FF2B5EF4-FFF2-40B4-BE49-F238E27FC236}">
                <a16:creationId xmlns:a16="http://schemas.microsoft.com/office/drawing/2014/main" id="{66D2C55D-B65D-C745-8875-BCDE7C05A264}"/>
              </a:ext>
            </a:extLst>
          </p:cNvPr>
          <p:cNvPicPr>
            <a:picLocks noChangeAspect="1"/>
          </p:cNvPicPr>
          <p:nvPr/>
        </p:nvPicPr>
        <p:blipFill>
          <a:blip r:embed="rId17" cstate="email">
            <a:extLst>
              <a:ext uri="{28A0092B-C50C-407E-A947-70E740481C1C}">
                <a14:useLocalDpi xmlns:a14="http://schemas.microsoft.com/office/drawing/2010/main"/>
              </a:ext>
            </a:extLst>
          </a:blip>
          <a:srcRect/>
          <a:stretch/>
        </p:blipFill>
        <p:spPr>
          <a:xfrm>
            <a:off x="10162332" y="6881460"/>
            <a:ext cx="3006965" cy="3006965"/>
          </a:xfrm>
          <a:prstGeom prst="rect">
            <a:avLst/>
          </a:prstGeom>
          <a:ln w="12700">
            <a:miter lim="400000"/>
          </a:ln>
        </p:spPr>
      </p:pic>
      <p:pic>
        <p:nvPicPr>
          <p:cNvPr id="210" name="Covid game 2-10.jpg">
            <a:extLst>
              <a:ext uri="{FF2B5EF4-FFF2-40B4-BE49-F238E27FC236}">
                <a16:creationId xmlns:a16="http://schemas.microsoft.com/office/drawing/2014/main" id="{769052EE-95DE-8B45-9819-C6078F2ED239}"/>
              </a:ext>
            </a:extLst>
          </p:cNvPr>
          <p:cNvPicPr>
            <a:picLocks noChangeAspect="1"/>
          </p:cNvPicPr>
          <p:nvPr/>
        </p:nvPicPr>
        <p:blipFill>
          <a:blip r:embed="rId18" cstate="email">
            <a:extLst>
              <a:ext uri="{28A0092B-C50C-407E-A947-70E740481C1C}">
                <a14:useLocalDpi xmlns:a14="http://schemas.microsoft.com/office/drawing/2010/main"/>
              </a:ext>
            </a:extLst>
          </a:blip>
          <a:srcRect/>
          <a:stretch/>
        </p:blipFill>
        <p:spPr>
          <a:xfrm>
            <a:off x="13316597" y="6881460"/>
            <a:ext cx="3006965" cy="3006965"/>
          </a:xfrm>
          <a:prstGeom prst="rect">
            <a:avLst/>
          </a:prstGeom>
          <a:ln w="12700">
            <a:miter lim="400000"/>
          </a:ln>
        </p:spPr>
      </p:pic>
      <p:pic>
        <p:nvPicPr>
          <p:cNvPr id="211" name="Covid game 2-11.jpg">
            <a:extLst>
              <a:ext uri="{FF2B5EF4-FFF2-40B4-BE49-F238E27FC236}">
                <a16:creationId xmlns:a16="http://schemas.microsoft.com/office/drawing/2014/main" id="{00922AB9-0465-A141-8B12-6CFE62B7F07E}"/>
              </a:ext>
            </a:extLst>
          </p:cNvPr>
          <p:cNvPicPr>
            <a:picLocks noChangeAspect="1"/>
          </p:cNvPicPr>
          <p:nvPr/>
        </p:nvPicPr>
        <p:blipFill>
          <a:blip r:embed="rId19" cstate="email">
            <a:extLst>
              <a:ext uri="{28A0092B-C50C-407E-A947-70E740481C1C}">
                <a14:useLocalDpi xmlns:a14="http://schemas.microsoft.com/office/drawing/2010/main"/>
              </a:ext>
            </a:extLst>
          </a:blip>
          <a:srcRect/>
          <a:stretch/>
        </p:blipFill>
        <p:spPr>
          <a:xfrm>
            <a:off x="16470863" y="6868760"/>
            <a:ext cx="3006965" cy="3006965"/>
          </a:xfrm>
          <a:prstGeom prst="rect">
            <a:avLst/>
          </a:prstGeom>
          <a:ln w="12700">
            <a:miter lim="400000"/>
          </a:ln>
        </p:spPr>
      </p:pic>
      <p:pic>
        <p:nvPicPr>
          <p:cNvPr id="212" name="Covid game 2-12.jpg">
            <a:extLst>
              <a:ext uri="{FF2B5EF4-FFF2-40B4-BE49-F238E27FC236}">
                <a16:creationId xmlns:a16="http://schemas.microsoft.com/office/drawing/2014/main" id="{C1AF00AB-4003-5A41-9E98-A358520000D0}"/>
              </a:ext>
            </a:extLst>
          </p:cNvPr>
          <p:cNvPicPr>
            <a:picLocks noChangeAspect="1"/>
          </p:cNvPicPr>
          <p:nvPr/>
        </p:nvPicPr>
        <p:blipFill>
          <a:blip r:embed="rId20" cstate="email">
            <a:extLst>
              <a:ext uri="{28A0092B-C50C-407E-A947-70E740481C1C}">
                <a14:useLocalDpi xmlns:a14="http://schemas.microsoft.com/office/drawing/2010/main"/>
              </a:ext>
            </a:extLst>
          </a:blip>
          <a:srcRect/>
          <a:stretch/>
        </p:blipFill>
        <p:spPr>
          <a:xfrm>
            <a:off x="19625127" y="6868760"/>
            <a:ext cx="3006965" cy="3006965"/>
          </a:xfrm>
          <a:prstGeom prst="rect">
            <a:avLst/>
          </a:prstGeom>
          <a:ln w="12700">
            <a:miter lim="400000"/>
          </a:ln>
        </p:spPr>
      </p:pic>
      <p:pic>
        <p:nvPicPr>
          <p:cNvPr id="213" name="Covid game 2-13.jpg">
            <a:extLst>
              <a:ext uri="{FF2B5EF4-FFF2-40B4-BE49-F238E27FC236}">
                <a16:creationId xmlns:a16="http://schemas.microsoft.com/office/drawing/2014/main" id="{EE1E4ED3-F320-2D4F-8A6C-A9C993DFB31E}"/>
              </a:ext>
            </a:extLst>
          </p:cNvPr>
          <p:cNvPicPr>
            <a:picLocks noChangeAspect="1"/>
          </p:cNvPicPr>
          <p:nvPr/>
        </p:nvPicPr>
        <p:blipFill>
          <a:blip r:embed="rId21" cstate="email">
            <a:extLst>
              <a:ext uri="{28A0092B-C50C-407E-A947-70E740481C1C}">
                <a14:useLocalDpi xmlns:a14="http://schemas.microsoft.com/office/drawing/2010/main"/>
              </a:ext>
            </a:extLst>
          </a:blip>
          <a:srcRect/>
          <a:stretch/>
        </p:blipFill>
        <p:spPr>
          <a:xfrm>
            <a:off x="10162332" y="10034604"/>
            <a:ext cx="3006964" cy="3006964"/>
          </a:xfrm>
          <a:prstGeom prst="rect">
            <a:avLst/>
          </a:prstGeom>
          <a:ln w="12700">
            <a:miter lim="400000"/>
          </a:ln>
        </p:spPr>
      </p:pic>
      <p:pic>
        <p:nvPicPr>
          <p:cNvPr id="214" name="Covid game 2-14.jpg">
            <a:extLst>
              <a:ext uri="{FF2B5EF4-FFF2-40B4-BE49-F238E27FC236}">
                <a16:creationId xmlns:a16="http://schemas.microsoft.com/office/drawing/2014/main" id="{EB552EA4-3F08-264B-8A0F-3106F0B5A92B}"/>
              </a:ext>
            </a:extLst>
          </p:cNvPr>
          <p:cNvPicPr>
            <a:picLocks noChangeAspect="1"/>
          </p:cNvPicPr>
          <p:nvPr/>
        </p:nvPicPr>
        <p:blipFill>
          <a:blip r:embed="rId22" cstate="email">
            <a:extLst>
              <a:ext uri="{28A0092B-C50C-407E-A947-70E740481C1C}">
                <a14:useLocalDpi xmlns:a14="http://schemas.microsoft.com/office/drawing/2010/main"/>
              </a:ext>
            </a:extLst>
          </a:blip>
          <a:srcRect/>
          <a:stretch/>
        </p:blipFill>
        <p:spPr>
          <a:xfrm>
            <a:off x="13316597" y="10021904"/>
            <a:ext cx="3006964" cy="3006964"/>
          </a:xfrm>
          <a:prstGeom prst="rect">
            <a:avLst/>
          </a:prstGeom>
          <a:ln w="12700">
            <a:miter lim="400000"/>
          </a:ln>
        </p:spPr>
      </p:pic>
      <p:pic>
        <p:nvPicPr>
          <p:cNvPr id="215" name="Covid game 2-15.jpg">
            <a:extLst>
              <a:ext uri="{FF2B5EF4-FFF2-40B4-BE49-F238E27FC236}">
                <a16:creationId xmlns:a16="http://schemas.microsoft.com/office/drawing/2014/main" id="{E8899C4F-648B-BD41-9C52-8262DDE9E376}"/>
              </a:ext>
            </a:extLst>
          </p:cNvPr>
          <p:cNvPicPr>
            <a:picLocks noChangeAspect="1"/>
          </p:cNvPicPr>
          <p:nvPr/>
        </p:nvPicPr>
        <p:blipFill>
          <a:blip r:embed="rId23" cstate="email">
            <a:extLst>
              <a:ext uri="{28A0092B-C50C-407E-A947-70E740481C1C}">
                <a14:useLocalDpi xmlns:a14="http://schemas.microsoft.com/office/drawing/2010/main"/>
              </a:ext>
            </a:extLst>
          </a:blip>
          <a:srcRect/>
          <a:stretch/>
        </p:blipFill>
        <p:spPr>
          <a:xfrm>
            <a:off x="16470863" y="10047304"/>
            <a:ext cx="3006964" cy="3006964"/>
          </a:xfrm>
          <a:prstGeom prst="rect">
            <a:avLst/>
          </a:prstGeom>
          <a:ln w="12700">
            <a:miter lim="400000"/>
          </a:ln>
        </p:spPr>
      </p:pic>
      <p:pic>
        <p:nvPicPr>
          <p:cNvPr id="216" name="Covid game 2-16.jpg">
            <a:extLst>
              <a:ext uri="{FF2B5EF4-FFF2-40B4-BE49-F238E27FC236}">
                <a16:creationId xmlns:a16="http://schemas.microsoft.com/office/drawing/2014/main" id="{7FDB04EB-D7CA-FB4F-8F89-B51F09378933}"/>
              </a:ext>
            </a:extLst>
          </p:cNvPr>
          <p:cNvPicPr>
            <a:picLocks noChangeAspect="1"/>
          </p:cNvPicPr>
          <p:nvPr/>
        </p:nvPicPr>
        <p:blipFill>
          <a:blip r:embed="rId24" cstate="email">
            <a:extLst>
              <a:ext uri="{28A0092B-C50C-407E-A947-70E740481C1C}">
                <a14:useLocalDpi xmlns:a14="http://schemas.microsoft.com/office/drawing/2010/main"/>
              </a:ext>
            </a:extLst>
          </a:blip>
          <a:srcRect/>
          <a:stretch/>
        </p:blipFill>
        <p:spPr>
          <a:xfrm>
            <a:off x="19625127" y="9996504"/>
            <a:ext cx="3006964" cy="3006964"/>
          </a:xfrm>
          <a:prstGeom prst="rect">
            <a:avLst/>
          </a:prstGeom>
          <a:ln w="12700">
            <a:miter lim="400000"/>
          </a:ln>
        </p:spPr>
      </p:pic>
      <p:grpSp>
        <p:nvGrpSpPr>
          <p:cNvPr id="217" name="Group">
            <a:extLst>
              <a:ext uri="{FF2B5EF4-FFF2-40B4-BE49-F238E27FC236}">
                <a16:creationId xmlns:a16="http://schemas.microsoft.com/office/drawing/2014/main" id="{14BCF1A7-6724-7947-ABBA-2BC5D7636B57}"/>
              </a:ext>
            </a:extLst>
          </p:cNvPr>
          <p:cNvGrpSpPr/>
          <p:nvPr/>
        </p:nvGrpSpPr>
        <p:grpSpPr>
          <a:xfrm>
            <a:off x="13470024" y="675543"/>
            <a:ext cx="2700270" cy="1378586"/>
            <a:chOff x="0" y="0"/>
            <a:chExt cx="2700268" cy="1378585"/>
          </a:xfrm>
        </p:grpSpPr>
        <p:pic>
          <p:nvPicPr>
            <p:cNvPr id="218" name="Image" descr="Image">
              <a:extLst>
                <a:ext uri="{FF2B5EF4-FFF2-40B4-BE49-F238E27FC236}">
                  <a16:creationId xmlns:a16="http://schemas.microsoft.com/office/drawing/2014/main" id="{CECE831C-2160-0F4C-A13C-1A0598965F6B}"/>
                </a:ext>
              </a:extLst>
            </p:cNvPr>
            <p:cNvPicPr>
              <a:picLocks noChangeAspect="1"/>
            </p:cNvPicPr>
            <p:nvPr/>
          </p:nvPicPr>
          <p:blipFill>
            <a:blip r:embed="rId25" cstate="email">
              <a:extLst>
                <a:ext uri="{28A0092B-C50C-407E-A947-70E740481C1C}">
                  <a14:useLocalDpi xmlns:a14="http://schemas.microsoft.com/office/drawing/2010/main"/>
                </a:ext>
              </a:extLst>
            </a:blip>
            <a:stretch>
              <a:fillRect/>
            </a:stretch>
          </p:blipFill>
          <p:spPr>
            <a:xfrm>
              <a:off x="0" y="632628"/>
              <a:ext cx="764516" cy="745958"/>
            </a:xfrm>
            <a:prstGeom prst="rect">
              <a:avLst/>
            </a:prstGeom>
            <a:ln w="12700" cap="flat">
              <a:noFill/>
              <a:miter lim="400000"/>
            </a:ln>
            <a:effectLst/>
          </p:spPr>
        </p:pic>
        <p:pic>
          <p:nvPicPr>
            <p:cNvPr id="219" name="Image" descr="Image">
              <a:extLst>
                <a:ext uri="{FF2B5EF4-FFF2-40B4-BE49-F238E27FC236}">
                  <a16:creationId xmlns:a16="http://schemas.microsoft.com/office/drawing/2014/main" id="{5CF1EA0C-6A44-184E-B432-37B9A2A2073F}"/>
                </a:ext>
              </a:extLst>
            </p:cNvPr>
            <p:cNvPicPr>
              <a:picLocks noChangeAspect="1"/>
            </p:cNvPicPr>
            <p:nvPr/>
          </p:nvPicPr>
          <p:blipFill>
            <a:blip r:embed="rId25" cstate="email">
              <a:extLst>
                <a:ext uri="{28A0092B-C50C-407E-A947-70E740481C1C}">
                  <a14:useLocalDpi xmlns:a14="http://schemas.microsoft.com/office/drawing/2010/main"/>
                </a:ext>
              </a:extLst>
            </a:blip>
            <a:stretch>
              <a:fillRect/>
            </a:stretch>
          </p:blipFill>
          <p:spPr>
            <a:xfrm>
              <a:off x="1935753" y="31715"/>
              <a:ext cx="764516" cy="745958"/>
            </a:xfrm>
            <a:prstGeom prst="rect">
              <a:avLst/>
            </a:prstGeom>
            <a:ln w="12700" cap="flat">
              <a:noFill/>
              <a:miter lim="400000"/>
            </a:ln>
            <a:effectLst/>
          </p:spPr>
        </p:pic>
        <p:pic>
          <p:nvPicPr>
            <p:cNvPr id="220" name="Image" descr="Image">
              <a:extLst>
                <a:ext uri="{FF2B5EF4-FFF2-40B4-BE49-F238E27FC236}">
                  <a16:creationId xmlns:a16="http://schemas.microsoft.com/office/drawing/2014/main" id="{75388E7B-4881-724E-BFA0-CCC7129020E1}"/>
                </a:ext>
              </a:extLst>
            </p:cNvPr>
            <p:cNvPicPr>
              <a:picLocks noChangeAspect="1"/>
            </p:cNvPicPr>
            <p:nvPr/>
          </p:nvPicPr>
          <p:blipFill>
            <a:blip r:embed="rId26" cstate="email">
              <a:extLst>
                <a:ext uri="{28A0092B-C50C-407E-A947-70E740481C1C}">
                  <a14:useLocalDpi xmlns:a14="http://schemas.microsoft.com/office/drawing/2010/main"/>
                </a:ext>
              </a:extLst>
            </a:blip>
            <a:stretch>
              <a:fillRect/>
            </a:stretch>
          </p:blipFill>
          <p:spPr>
            <a:xfrm>
              <a:off x="1472772" y="812972"/>
              <a:ext cx="394854" cy="385269"/>
            </a:xfrm>
            <a:prstGeom prst="rect">
              <a:avLst/>
            </a:prstGeom>
            <a:ln w="12700" cap="flat">
              <a:noFill/>
              <a:miter lim="400000"/>
            </a:ln>
            <a:effectLst/>
          </p:spPr>
        </p:pic>
        <p:pic>
          <p:nvPicPr>
            <p:cNvPr id="221" name="Image" descr="Image">
              <a:extLst>
                <a:ext uri="{FF2B5EF4-FFF2-40B4-BE49-F238E27FC236}">
                  <a16:creationId xmlns:a16="http://schemas.microsoft.com/office/drawing/2014/main" id="{2F75D5AF-91C5-9C46-BE07-F46E2DA3FC88}"/>
                </a:ext>
              </a:extLst>
            </p:cNvPr>
            <p:cNvPicPr>
              <a:picLocks noChangeAspect="1"/>
            </p:cNvPicPr>
            <p:nvPr/>
          </p:nvPicPr>
          <p:blipFill>
            <a:blip r:embed="rId26" cstate="email">
              <a:extLst>
                <a:ext uri="{28A0092B-C50C-407E-A947-70E740481C1C}">
                  <a14:useLocalDpi xmlns:a14="http://schemas.microsoft.com/office/drawing/2010/main"/>
                </a:ext>
              </a:extLst>
            </a:blip>
            <a:stretch>
              <a:fillRect/>
            </a:stretch>
          </p:blipFill>
          <p:spPr>
            <a:xfrm>
              <a:off x="184831" y="0"/>
              <a:ext cx="394853" cy="385268"/>
            </a:xfrm>
            <a:prstGeom prst="rect">
              <a:avLst/>
            </a:prstGeom>
            <a:ln w="12700" cap="flat">
              <a:noFill/>
              <a:miter lim="400000"/>
            </a:ln>
            <a:effectLst/>
          </p:spPr>
        </p:pic>
      </p:grpSp>
      <p:grpSp>
        <p:nvGrpSpPr>
          <p:cNvPr id="222" name="Group">
            <a:extLst>
              <a:ext uri="{FF2B5EF4-FFF2-40B4-BE49-F238E27FC236}">
                <a16:creationId xmlns:a16="http://schemas.microsoft.com/office/drawing/2014/main" id="{5976D29C-E031-6D4D-85B1-72D44A04C0CF}"/>
              </a:ext>
            </a:extLst>
          </p:cNvPr>
          <p:cNvGrpSpPr/>
          <p:nvPr/>
        </p:nvGrpSpPr>
        <p:grpSpPr>
          <a:xfrm>
            <a:off x="13467909" y="6957660"/>
            <a:ext cx="2700270" cy="1378587"/>
            <a:chOff x="0" y="0"/>
            <a:chExt cx="2700268" cy="1378585"/>
          </a:xfrm>
        </p:grpSpPr>
        <p:pic>
          <p:nvPicPr>
            <p:cNvPr id="223" name="Image" descr="Image">
              <a:extLst>
                <a:ext uri="{FF2B5EF4-FFF2-40B4-BE49-F238E27FC236}">
                  <a16:creationId xmlns:a16="http://schemas.microsoft.com/office/drawing/2014/main" id="{F1961E21-0EE0-7146-BD24-5424E25A4A36}"/>
                </a:ext>
              </a:extLst>
            </p:cNvPr>
            <p:cNvPicPr>
              <a:picLocks noChangeAspect="1"/>
            </p:cNvPicPr>
            <p:nvPr/>
          </p:nvPicPr>
          <p:blipFill>
            <a:blip r:embed="rId25" cstate="email">
              <a:extLst>
                <a:ext uri="{28A0092B-C50C-407E-A947-70E740481C1C}">
                  <a14:useLocalDpi xmlns:a14="http://schemas.microsoft.com/office/drawing/2010/main"/>
                </a:ext>
              </a:extLst>
            </a:blip>
            <a:stretch>
              <a:fillRect/>
            </a:stretch>
          </p:blipFill>
          <p:spPr>
            <a:xfrm>
              <a:off x="0" y="632628"/>
              <a:ext cx="764516" cy="745958"/>
            </a:xfrm>
            <a:prstGeom prst="rect">
              <a:avLst/>
            </a:prstGeom>
            <a:ln w="12700" cap="flat">
              <a:noFill/>
              <a:miter lim="400000"/>
            </a:ln>
            <a:effectLst/>
          </p:spPr>
        </p:pic>
        <p:pic>
          <p:nvPicPr>
            <p:cNvPr id="224" name="Image" descr="Image">
              <a:extLst>
                <a:ext uri="{FF2B5EF4-FFF2-40B4-BE49-F238E27FC236}">
                  <a16:creationId xmlns:a16="http://schemas.microsoft.com/office/drawing/2014/main" id="{6C4EA0AA-2EC3-C449-91ED-9A8BB1A43722}"/>
                </a:ext>
              </a:extLst>
            </p:cNvPr>
            <p:cNvPicPr>
              <a:picLocks noChangeAspect="1"/>
            </p:cNvPicPr>
            <p:nvPr/>
          </p:nvPicPr>
          <p:blipFill>
            <a:blip r:embed="rId25" cstate="email">
              <a:extLst>
                <a:ext uri="{28A0092B-C50C-407E-A947-70E740481C1C}">
                  <a14:useLocalDpi xmlns:a14="http://schemas.microsoft.com/office/drawing/2010/main"/>
                </a:ext>
              </a:extLst>
            </a:blip>
            <a:stretch>
              <a:fillRect/>
            </a:stretch>
          </p:blipFill>
          <p:spPr>
            <a:xfrm>
              <a:off x="1935753" y="31715"/>
              <a:ext cx="764516" cy="745958"/>
            </a:xfrm>
            <a:prstGeom prst="rect">
              <a:avLst/>
            </a:prstGeom>
            <a:ln w="12700" cap="flat">
              <a:noFill/>
              <a:miter lim="400000"/>
            </a:ln>
            <a:effectLst/>
          </p:spPr>
        </p:pic>
        <p:pic>
          <p:nvPicPr>
            <p:cNvPr id="225" name="Image" descr="Image">
              <a:extLst>
                <a:ext uri="{FF2B5EF4-FFF2-40B4-BE49-F238E27FC236}">
                  <a16:creationId xmlns:a16="http://schemas.microsoft.com/office/drawing/2014/main" id="{C1FD9332-FF1A-2A48-96F0-9165B0108DFF}"/>
                </a:ext>
              </a:extLst>
            </p:cNvPr>
            <p:cNvPicPr>
              <a:picLocks noChangeAspect="1"/>
            </p:cNvPicPr>
            <p:nvPr/>
          </p:nvPicPr>
          <p:blipFill>
            <a:blip r:embed="rId26" cstate="email">
              <a:extLst>
                <a:ext uri="{28A0092B-C50C-407E-A947-70E740481C1C}">
                  <a14:useLocalDpi xmlns:a14="http://schemas.microsoft.com/office/drawing/2010/main"/>
                </a:ext>
              </a:extLst>
            </a:blip>
            <a:stretch>
              <a:fillRect/>
            </a:stretch>
          </p:blipFill>
          <p:spPr>
            <a:xfrm>
              <a:off x="1472772" y="812972"/>
              <a:ext cx="394854" cy="385269"/>
            </a:xfrm>
            <a:prstGeom prst="rect">
              <a:avLst/>
            </a:prstGeom>
            <a:ln w="12700" cap="flat">
              <a:noFill/>
              <a:miter lim="400000"/>
            </a:ln>
            <a:effectLst/>
          </p:spPr>
        </p:pic>
        <p:pic>
          <p:nvPicPr>
            <p:cNvPr id="226" name="Image" descr="Image">
              <a:extLst>
                <a:ext uri="{FF2B5EF4-FFF2-40B4-BE49-F238E27FC236}">
                  <a16:creationId xmlns:a16="http://schemas.microsoft.com/office/drawing/2014/main" id="{D1A0275B-1644-8A48-A57A-1B5FF038DB54}"/>
                </a:ext>
              </a:extLst>
            </p:cNvPr>
            <p:cNvPicPr>
              <a:picLocks noChangeAspect="1"/>
            </p:cNvPicPr>
            <p:nvPr/>
          </p:nvPicPr>
          <p:blipFill>
            <a:blip r:embed="rId26" cstate="email">
              <a:extLst>
                <a:ext uri="{28A0092B-C50C-407E-A947-70E740481C1C}">
                  <a14:useLocalDpi xmlns:a14="http://schemas.microsoft.com/office/drawing/2010/main"/>
                </a:ext>
              </a:extLst>
            </a:blip>
            <a:stretch>
              <a:fillRect/>
            </a:stretch>
          </p:blipFill>
          <p:spPr>
            <a:xfrm>
              <a:off x="184831" y="0"/>
              <a:ext cx="394853" cy="385268"/>
            </a:xfrm>
            <a:prstGeom prst="rect">
              <a:avLst/>
            </a:prstGeom>
            <a:ln w="12700" cap="flat">
              <a:noFill/>
              <a:miter lim="400000"/>
            </a:ln>
            <a:effectLst/>
          </p:spPr>
        </p:pic>
      </p:grpSp>
      <p:grpSp>
        <p:nvGrpSpPr>
          <p:cNvPr id="227" name="Group">
            <a:extLst>
              <a:ext uri="{FF2B5EF4-FFF2-40B4-BE49-F238E27FC236}">
                <a16:creationId xmlns:a16="http://schemas.microsoft.com/office/drawing/2014/main" id="{693EFE71-818E-7148-A65C-BCC538C75971}"/>
              </a:ext>
            </a:extLst>
          </p:cNvPr>
          <p:cNvGrpSpPr/>
          <p:nvPr/>
        </p:nvGrpSpPr>
        <p:grpSpPr>
          <a:xfrm>
            <a:off x="16687789" y="10229917"/>
            <a:ext cx="2700270" cy="1378586"/>
            <a:chOff x="0" y="0"/>
            <a:chExt cx="2700268" cy="1378585"/>
          </a:xfrm>
        </p:grpSpPr>
        <p:pic>
          <p:nvPicPr>
            <p:cNvPr id="228" name="Image" descr="Image">
              <a:extLst>
                <a:ext uri="{FF2B5EF4-FFF2-40B4-BE49-F238E27FC236}">
                  <a16:creationId xmlns:a16="http://schemas.microsoft.com/office/drawing/2014/main" id="{CFBF6F92-2CF8-8B4F-A991-AD8E562CF06D}"/>
                </a:ext>
              </a:extLst>
            </p:cNvPr>
            <p:cNvPicPr>
              <a:picLocks noChangeAspect="1"/>
            </p:cNvPicPr>
            <p:nvPr/>
          </p:nvPicPr>
          <p:blipFill>
            <a:blip r:embed="rId25" cstate="email">
              <a:extLst>
                <a:ext uri="{28A0092B-C50C-407E-A947-70E740481C1C}">
                  <a14:useLocalDpi xmlns:a14="http://schemas.microsoft.com/office/drawing/2010/main"/>
                </a:ext>
              </a:extLst>
            </a:blip>
            <a:stretch>
              <a:fillRect/>
            </a:stretch>
          </p:blipFill>
          <p:spPr>
            <a:xfrm>
              <a:off x="0" y="632628"/>
              <a:ext cx="764516" cy="745958"/>
            </a:xfrm>
            <a:prstGeom prst="rect">
              <a:avLst/>
            </a:prstGeom>
            <a:ln w="12700" cap="flat">
              <a:noFill/>
              <a:miter lim="400000"/>
            </a:ln>
            <a:effectLst/>
          </p:spPr>
        </p:pic>
        <p:pic>
          <p:nvPicPr>
            <p:cNvPr id="229" name="Image" descr="Image">
              <a:extLst>
                <a:ext uri="{FF2B5EF4-FFF2-40B4-BE49-F238E27FC236}">
                  <a16:creationId xmlns:a16="http://schemas.microsoft.com/office/drawing/2014/main" id="{BBF9DF44-50FF-0946-B697-E6A1C8F64994}"/>
                </a:ext>
              </a:extLst>
            </p:cNvPr>
            <p:cNvPicPr>
              <a:picLocks noChangeAspect="1"/>
            </p:cNvPicPr>
            <p:nvPr/>
          </p:nvPicPr>
          <p:blipFill>
            <a:blip r:embed="rId25" cstate="email">
              <a:extLst>
                <a:ext uri="{28A0092B-C50C-407E-A947-70E740481C1C}">
                  <a14:useLocalDpi xmlns:a14="http://schemas.microsoft.com/office/drawing/2010/main"/>
                </a:ext>
              </a:extLst>
            </a:blip>
            <a:stretch>
              <a:fillRect/>
            </a:stretch>
          </p:blipFill>
          <p:spPr>
            <a:xfrm>
              <a:off x="1935753" y="31715"/>
              <a:ext cx="764516" cy="745958"/>
            </a:xfrm>
            <a:prstGeom prst="rect">
              <a:avLst/>
            </a:prstGeom>
            <a:ln w="12700" cap="flat">
              <a:noFill/>
              <a:miter lim="400000"/>
            </a:ln>
            <a:effectLst/>
          </p:spPr>
        </p:pic>
        <p:pic>
          <p:nvPicPr>
            <p:cNvPr id="230" name="Image" descr="Image">
              <a:extLst>
                <a:ext uri="{FF2B5EF4-FFF2-40B4-BE49-F238E27FC236}">
                  <a16:creationId xmlns:a16="http://schemas.microsoft.com/office/drawing/2014/main" id="{C1848F37-750F-AB4F-8F15-28DF16F57239}"/>
                </a:ext>
              </a:extLst>
            </p:cNvPr>
            <p:cNvPicPr>
              <a:picLocks noChangeAspect="1"/>
            </p:cNvPicPr>
            <p:nvPr/>
          </p:nvPicPr>
          <p:blipFill>
            <a:blip r:embed="rId26" cstate="email">
              <a:extLst>
                <a:ext uri="{28A0092B-C50C-407E-A947-70E740481C1C}">
                  <a14:useLocalDpi xmlns:a14="http://schemas.microsoft.com/office/drawing/2010/main"/>
                </a:ext>
              </a:extLst>
            </a:blip>
            <a:stretch>
              <a:fillRect/>
            </a:stretch>
          </p:blipFill>
          <p:spPr>
            <a:xfrm>
              <a:off x="1472772" y="812972"/>
              <a:ext cx="394854" cy="385269"/>
            </a:xfrm>
            <a:prstGeom prst="rect">
              <a:avLst/>
            </a:prstGeom>
            <a:ln w="12700" cap="flat">
              <a:noFill/>
              <a:miter lim="400000"/>
            </a:ln>
            <a:effectLst/>
          </p:spPr>
        </p:pic>
        <p:pic>
          <p:nvPicPr>
            <p:cNvPr id="231" name="Image" descr="Image">
              <a:extLst>
                <a:ext uri="{FF2B5EF4-FFF2-40B4-BE49-F238E27FC236}">
                  <a16:creationId xmlns:a16="http://schemas.microsoft.com/office/drawing/2014/main" id="{4A7786FC-BB34-934C-BA94-AA381ED10156}"/>
                </a:ext>
              </a:extLst>
            </p:cNvPr>
            <p:cNvPicPr>
              <a:picLocks noChangeAspect="1"/>
            </p:cNvPicPr>
            <p:nvPr/>
          </p:nvPicPr>
          <p:blipFill>
            <a:blip r:embed="rId26" cstate="email">
              <a:extLst>
                <a:ext uri="{28A0092B-C50C-407E-A947-70E740481C1C}">
                  <a14:useLocalDpi xmlns:a14="http://schemas.microsoft.com/office/drawing/2010/main"/>
                </a:ext>
              </a:extLst>
            </a:blip>
            <a:stretch>
              <a:fillRect/>
            </a:stretch>
          </p:blipFill>
          <p:spPr>
            <a:xfrm>
              <a:off x="184831" y="0"/>
              <a:ext cx="394853" cy="385268"/>
            </a:xfrm>
            <a:prstGeom prst="rect">
              <a:avLst/>
            </a:prstGeom>
            <a:ln w="12700" cap="flat">
              <a:noFill/>
              <a:miter lim="400000"/>
            </a:ln>
            <a:effectLst/>
          </p:spPr>
        </p:pic>
      </p:grpSp>
      <p:grpSp>
        <p:nvGrpSpPr>
          <p:cNvPr id="232" name="Group">
            <a:extLst>
              <a:ext uri="{FF2B5EF4-FFF2-40B4-BE49-F238E27FC236}">
                <a16:creationId xmlns:a16="http://schemas.microsoft.com/office/drawing/2014/main" id="{B22D5496-9ADC-F547-BC9C-9F615F383E03}"/>
              </a:ext>
            </a:extLst>
          </p:cNvPr>
          <p:cNvGrpSpPr/>
          <p:nvPr/>
        </p:nvGrpSpPr>
        <p:grpSpPr>
          <a:xfrm>
            <a:off x="10342185" y="10229917"/>
            <a:ext cx="2700270" cy="1378586"/>
            <a:chOff x="0" y="0"/>
            <a:chExt cx="2700268" cy="1378585"/>
          </a:xfrm>
        </p:grpSpPr>
        <p:pic>
          <p:nvPicPr>
            <p:cNvPr id="233" name="Image" descr="Image">
              <a:extLst>
                <a:ext uri="{FF2B5EF4-FFF2-40B4-BE49-F238E27FC236}">
                  <a16:creationId xmlns:a16="http://schemas.microsoft.com/office/drawing/2014/main" id="{5CBACD45-FB3B-D840-BF0E-39701E3A3D61}"/>
                </a:ext>
              </a:extLst>
            </p:cNvPr>
            <p:cNvPicPr>
              <a:picLocks noChangeAspect="1"/>
            </p:cNvPicPr>
            <p:nvPr/>
          </p:nvPicPr>
          <p:blipFill>
            <a:blip r:embed="rId25" cstate="email">
              <a:extLst>
                <a:ext uri="{28A0092B-C50C-407E-A947-70E740481C1C}">
                  <a14:useLocalDpi xmlns:a14="http://schemas.microsoft.com/office/drawing/2010/main"/>
                </a:ext>
              </a:extLst>
            </a:blip>
            <a:stretch>
              <a:fillRect/>
            </a:stretch>
          </p:blipFill>
          <p:spPr>
            <a:xfrm>
              <a:off x="0" y="632628"/>
              <a:ext cx="764516" cy="745958"/>
            </a:xfrm>
            <a:prstGeom prst="rect">
              <a:avLst/>
            </a:prstGeom>
            <a:ln w="12700" cap="flat">
              <a:noFill/>
              <a:miter lim="400000"/>
            </a:ln>
            <a:effectLst/>
          </p:spPr>
        </p:pic>
        <p:pic>
          <p:nvPicPr>
            <p:cNvPr id="234" name="Image" descr="Image">
              <a:extLst>
                <a:ext uri="{FF2B5EF4-FFF2-40B4-BE49-F238E27FC236}">
                  <a16:creationId xmlns:a16="http://schemas.microsoft.com/office/drawing/2014/main" id="{87C6BBA3-D551-8F43-AD63-4D3E49D6F5FF}"/>
                </a:ext>
              </a:extLst>
            </p:cNvPr>
            <p:cNvPicPr>
              <a:picLocks noChangeAspect="1"/>
            </p:cNvPicPr>
            <p:nvPr/>
          </p:nvPicPr>
          <p:blipFill>
            <a:blip r:embed="rId25" cstate="email">
              <a:extLst>
                <a:ext uri="{28A0092B-C50C-407E-A947-70E740481C1C}">
                  <a14:useLocalDpi xmlns:a14="http://schemas.microsoft.com/office/drawing/2010/main"/>
                </a:ext>
              </a:extLst>
            </a:blip>
            <a:stretch>
              <a:fillRect/>
            </a:stretch>
          </p:blipFill>
          <p:spPr>
            <a:xfrm>
              <a:off x="1935753" y="31715"/>
              <a:ext cx="764516" cy="745958"/>
            </a:xfrm>
            <a:prstGeom prst="rect">
              <a:avLst/>
            </a:prstGeom>
            <a:ln w="12700" cap="flat">
              <a:noFill/>
              <a:miter lim="400000"/>
            </a:ln>
            <a:effectLst/>
          </p:spPr>
        </p:pic>
        <p:pic>
          <p:nvPicPr>
            <p:cNvPr id="235" name="Image" descr="Image">
              <a:extLst>
                <a:ext uri="{FF2B5EF4-FFF2-40B4-BE49-F238E27FC236}">
                  <a16:creationId xmlns:a16="http://schemas.microsoft.com/office/drawing/2014/main" id="{0D05AD4E-47CD-5C4E-976B-961E3772FC68}"/>
                </a:ext>
              </a:extLst>
            </p:cNvPr>
            <p:cNvPicPr>
              <a:picLocks noChangeAspect="1"/>
            </p:cNvPicPr>
            <p:nvPr/>
          </p:nvPicPr>
          <p:blipFill>
            <a:blip r:embed="rId26" cstate="email">
              <a:extLst>
                <a:ext uri="{28A0092B-C50C-407E-A947-70E740481C1C}">
                  <a14:useLocalDpi xmlns:a14="http://schemas.microsoft.com/office/drawing/2010/main"/>
                </a:ext>
              </a:extLst>
            </a:blip>
            <a:stretch>
              <a:fillRect/>
            </a:stretch>
          </p:blipFill>
          <p:spPr>
            <a:xfrm>
              <a:off x="1472772" y="812972"/>
              <a:ext cx="394854" cy="385269"/>
            </a:xfrm>
            <a:prstGeom prst="rect">
              <a:avLst/>
            </a:prstGeom>
            <a:ln w="12700" cap="flat">
              <a:noFill/>
              <a:miter lim="400000"/>
            </a:ln>
            <a:effectLst/>
          </p:spPr>
        </p:pic>
        <p:pic>
          <p:nvPicPr>
            <p:cNvPr id="236" name="Image" descr="Image">
              <a:extLst>
                <a:ext uri="{FF2B5EF4-FFF2-40B4-BE49-F238E27FC236}">
                  <a16:creationId xmlns:a16="http://schemas.microsoft.com/office/drawing/2014/main" id="{BB39BEA1-9CA9-824D-9ADB-2E45A34E468D}"/>
                </a:ext>
              </a:extLst>
            </p:cNvPr>
            <p:cNvPicPr>
              <a:picLocks noChangeAspect="1"/>
            </p:cNvPicPr>
            <p:nvPr/>
          </p:nvPicPr>
          <p:blipFill>
            <a:blip r:embed="rId26" cstate="email">
              <a:extLst>
                <a:ext uri="{28A0092B-C50C-407E-A947-70E740481C1C}">
                  <a14:useLocalDpi xmlns:a14="http://schemas.microsoft.com/office/drawing/2010/main"/>
                </a:ext>
              </a:extLst>
            </a:blip>
            <a:stretch>
              <a:fillRect/>
            </a:stretch>
          </p:blipFill>
          <p:spPr>
            <a:xfrm>
              <a:off x="184831" y="0"/>
              <a:ext cx="394853" cy="385268"/>
            </a:xfrm>
            <a:prstGeom prst="rect">
              <a:avLst/>
            </a:prstGeom>
            <a:ln w="12700" cap="flat">
              <a:noFill/>
              <a:miter lim="400000"/>
            </a:ln>
            <a:effectLst/>
          </p:spPr>
        </p:pic>
      </p:grpSp>
      <p:grpSp>
        <p:nvGrpSpPr>
          <p:cNvPr id="237" name="Group">
            <a:extLst>
              <a:ext uri="{FF2B5EF4-FFF2-40B4-BE49-F238E27FC236}">
                <a16:creationId xmlns:a16="http://schemas.microsoft.com/office/drawing/2014/main" id="{47213F46-1A6A-204F-BB14-10846F260514}"/>
              </a:ext>
            </a:extLst>
          </p:cNvPr>
          <p:cNvGrpSpPr/>
          <p:nvPr/>
        </p:nvGrpSpPr>
        <p:grpSpPr>
          <a:xfrm>
            <a:off x="19905556" y="6957660"/>
            <a:ext cx="2700269" cy="1378587"/>
            <a:chOff x="0" y="0"/>
            <a:chExt cx="2700268" cy="1378585"/>
          </a:xfrm>
        </p:grpSpPr>
        <p:pic>
          <p:nvPicPr>
            <p:cNvPr id="238" name="Image" descr="Image">
              <a:extLst>
                <a:ext uri="{FF2B5EF4-FFF2-40B4-BE49-F238E27FC236}">
                  <a16:creationId xmlns:a16="http://schemas.microsoft.com/office/drawing/2014/main" id="{A4FF65DB-90EE-E049-84FB-31F636E77BE0}"/>
                </a:ext>
              </a:extLst>
            </p:cNvPr>
            <p:cNvPicPr>
              <a:picLocks noChangeAspect="1"/>
            </p:cNvPicPr>
            <p:nvPr/>
          </p:nvPicPr>
          <p:blipFill>
            <a:blip r:embed="rId25" cstate="email">
              <a:extLst>
                <a:ext uri="{28A0092B-C50C-407E-A947-70E740481C1C}">
                  <a14:useLocalDpi xmlns:a14="http://schemas.microsoft.com/office/drawing/2010/main"/>
                </a:ext>
              </a:extLst>
            </a:blip>
            <a:stretch>
              <a:fillRect/>
            </a:stretch>
          </p:blipFill>
          <p:spPr>
            <a:xfrm>
              <a:off x="0" y="632628"/>
              <a:ext cx="764516" cy="745958"/>
            </a:xfrm>
            <a:prstGeom prst="rect">
              <a:avLst/>
            </a:prstGeom>
            <a:ln w="12700" cap="flat">
              <a:noFill/>
              <a:miter lim="400000"/>
            </a:ln>
            <a:effectLst/>
          </p:spPr>
        </p:pic>
        <p:pic>
          <p:nvPicPr>
            <p:cNvPr id="239" name="Image" descr="Image">
              <a:extLst>
                <a:ext uri="{FF2B5EF4-FFF2-40B4-BE49-F238E27FC236}">
                  <a16:creationId xmlns:a16="http://schemas.microsoft.com/office/drawing/2014/main" id="{624BFE57-600E-A341-93ED-C752CABFE37F}"/>
                </a:ext>
              </a:extLst>
            </p:cNvPr>
            <p:cNvPicPr>
              <a:picLocks noChangeAspect="1"/>
            </p:cNvPicPr>
            <p:nvPr/>
          </p:nvPicPr>
          <p:blipFill>
            <a:blip r:embed="rId25" cstate="email">
              <a:extLst>
                <a:ext uri="{28A0092B-C50C-407E-A947-70E740481C1C}">
                  <a14:useLocalDpi xmlns:a14="http://schemas.microsoft.com/office/drawing/2010/main"/>
                </a:ext>
              </a:extLst>
            </a:blip>
            <a:stretch>
              <a:fillRect/>
            </a:stretch>
          </p:blipFill>
          <p:spPr>
            <a:xfrm>
              <a:off x="1935753" y="31715"/>
              <a:ext cx="764516" cy="745958"/>
            </a:xfrm>
            <a:prstGeom prst="rect">
              <a:avLst/>
            </a:prstGeom>
            <a:ln w="12700" cap="flat">
              <a:noFill/>
              <a:miter lim="400000"/>
            </a:ln>
            <a:effectLst/>
          </p:spPr>
        </p:pic>
        <p:pic>
          <p:nvPicPr>
            <p:cNvPr id="240" name="Image" descr="Image">
              <a:extLst>
                <a:ext uri="{FF2B5EF4-FFF2-40B4-BE49-F238E27FC236}">
                  <a16:creationId xmlns:a16="http://schemas.microsoft.com/office/drawing/2014/main" id="{A806F42A-B796-E54D-97B1-EC9EE010083C}"/>
                </a:ext>
              </a:extLst>
            </p:cNvPr>
            <p:cNvPicPr>
              <a:picLocks noChangeAspect="1"/>
            </p:cNvPicPr>
            <p:nvPr/>
          </p:nvPicPr>
          <p:blipFill>
            <a:blip r:embed="rId26" cstate="email">
              <a:extLst>
                <a:ext uri="{28A0092B-C50C-407E-A947-70E740481C1C}">
                  <a14:useLocalDpi xmlns:a14="http://schemas.microsoft.com/office/drawing/2010/main"/>
                </a:ext>
              </a:extLst>
            </a:blip>
            <a:stretch>
              <a:fillRect/>
            </a:stretch>
          </p:blipFill>
          <p:spPr>
            <a:xfrm>
              <a:off x="1472772" y="812972"/>
              <a:ext cx="394854" cy="385269"/>
            </a:xfrm>
            <a:prstGeom prst="rect">
              <a:avLst/>
            </a:prstGeom>
            <a:ln w="12700" cap="flat">
              <a:noFill/>
              <a:miter lim="400000"/>
            </a:ln>
            <a:effectLst/>
          </p:spPr>
        </p:pic>
        <p:pic>
          <p:nvPicPr>
            <p:cNvPr id="241" name="Image" descr="Image">
              <a:extLst>
                <a:ext uri="{FF2B5EF4-FFF2-40B4-BE49-F238E27FC236}">
                  <a16:creationId xmlns:a16="http://schemas.microsoft.com/office/drawing/2014/main" id="{47E09DCE-7289-8745-9B0E-674397A8DFCE}"/>
                </a:ext>
              </a:extLst>
            </p:cNvPr>
            <p:cNvPicPr>
              <a:picLocks noChangeAspect="1"/>
            </p:cNvPicPr>
            <p:nvPr/>
          </p:nvPicPr>
          <p:blipFill>
            <a:blip r:embed="rId26" cstate="email">
              <a:extLst>
                <a:ext uri="{28A0092B-C50C-407E-A947-70E740481C1C}">
                  <a14:useLocalDpi xmlns:a14="http://schemas.microsoft.com/office/drawing/2010/main"/>
                </a:ext>
              </a:extLst>
            </a:blip>
            <a:stretch>
              <a:fillRect/>
            </a:stretch>
          </p:blipFill>
          <p:spPr>
            <a:xfrm>
              <a:off x="184831" y="0"/>
              <a:ext cx="394853" cy="385268"/>
            </a:xfrm>
            <a:prstGeom prst="rect">
              <a:avLst/>
            </a:prstGeom>
            <a:ln w="12700" cap="flat">
              <a:noFill/>
              <a:miter lim="400000"/>
            </a:ln>
            <a:effectLst/>
          </p:spPr>
        </p:pic>
      </p:grpSp>
      <p:grpSp>
        <p:nvGrpSpPr>
          <p:cNvPr id="242" name="Group">
            <a:extLst>
              <a:ext uri="{FF2B5EF4-FFF2-40B4-BE49-F238E27FC236}">
                <a16:creationId xmlns:a16="http://schemas.microsoft.com/office/drawing/2014/main" id="{F38D7B10-15EA-A44B-A0FD-2BC747ED185E}"/>
              </a:ext>
            </a:extLst>
          </p:cNvPr>
          <p:cNvGrpSpPr/>
          <p:nvPr/>
        </p:nvGrpSpPr>
        <p:grpSpPr>
          <a:xfrm>
            <a:off x="16687789" y="3741018"/>
            <a:ext cx="2700270" cy="1378587"/>
            <a:chOff x="0" y="0"/>
            <a:chExt cx="2700268" cy="1378585"/>
          </a:xfrm>
        </p:grpSpPr>
        <p:pic>
          <p:nvPicPr>
            <p:cNvPr id="243" name="Image" descr="Image">
              <a:extLst>
                <a:ext uri="{FF2B5EF4-FFF2-40B4-BE49-F238E27FC236}">
                  <a16:creationId xmlns:a16="http://schemas.microsoft.com/office/drawing/2014/main" id="{0D0461CB-BFB0-EF40-898F-3D02CE7683DF}"/>
                </a:ext>
              </a:extLst>
            </p:cNvPr>
            <p:cNvPicPr>
              <a:picLocks noChangeAspect="1"/>
            </p:cNvPicPr>
            <p:nvPr/>
          </p:nvPicPr>
          <p:blipFill>
            <a:blip r:embed="rId25" cstate="email">
              <a:extLst>
                <a:ext uri="{28A0092B-C50C-407E-A947-70E740481C1C}">
                  <a14:useLocalDpi xmlns:a14="http://schemas.microsoft.com/office/drawing/2010/main"/>
                </a:ext>
              </a:extLst>
            </a:blip>
            <a:stretch>
              <a:fillRect/>
            </a:stretch>
          </p:blipFill>
          <p:spPr>
            <a:xfrm>
              <a:off x="0" y="632628"/>
              <a:ext cx="764516" cy="745958"/>
            </a:xfrm>
            <a:prstGeom prst="rect">
              <a:avLst/>
            </a:prstGeom>
            <a:ln w="12700" cap="flat">
              <a:noFill/>
              <a:miter lim="400000"/>
            </a:ln>
            <a:effectLst/>
          </p:spPr>
        </p:pic>
        <p:pic>
          <p:nvPicPr>
            <p:cNvPr id="244" name="Image" descr="Image">
              <a:extLst>
                <a:ext uri="{FF2B5EF4-FFF2-40B4-BE49-F238E27FC236}">
                  <a16:creationId xmlns:a16="http://schemas.microsoft.com/office/drawing/2014/main" id="{35994DD7-2799-AF40-AB78-CEC02E93B175}"/>
                </a:ext>
              </a:extLst>
            </p:cNvPr>
            <p:cNvPicPr>
              <a:picLocks noChangeAspect="1"/>
            </p:cNvPicPr>
            <p:nvPr/>
          </p:nvPicPr>
          <p:blipFill>
            <a:blip r:embed="rId25" cstate="email">
              <a:extLst>
                <a:ext uri="{28A0092B-C50C-407E-A947-70E740481C1C}">
                  <a14:useLocalDpi xmlns:a14="http://schemas.microsoft.com/office/drawing/2010/main"/>
                </a:ext>
              </a:extLst>
            </a:blip>
            <a:stretch>
              <a:fillRect/>
            </a:stretch>
          </p:blipFill>
          <p:spPr>
            <a:xfrm>
              <a:off x="1935753" y="31715"/>
              <a:ext cx="764516" cy="745958"/>
            </a:xfrm>
            <a:prstGeom prst="rect">
              <a:avLst/>
            </a:prstGeom>
            <a:ln w="12700" cap="flat">
              <a:noFill/>
              <a:miter lim="400000"/>
            </a:ln>
            <a:effectLst/>
          </p:spPr>
        </p:pic>
        <p:pic>
          <p:nvPicPr>
            <p:cNvPr id="245" name="Image" descr="Image">
              <a:extLst>
                <a:ext uri="{FF2B5EF4-FFF2-40B4-BE49-F238E27FC236}">
                  <a16:creationId xmlns:a16="http://schemas.microsoft.com/office/drawing/2014/main" id="{D1A2207B-A137-3F4B-8B1C-D1514D61E04C}"/>
                </a:ext>
              </a:extLst>
            </p:cNvPr>
            <p:cNvPicPr>
              <a:picLocks noChangeAspect="1"/>
            </p:cNvPicPr>
            <p:nvPr/>
          </p:nvPicPr>
          <p:blipFill>
            <a:blip r:embed="rId26" cstate="email">
              <a:extLst>
                <a:ext uri="{28A0092B-C50C-407E-A947-70E740481C1C}">
                  <a14:useLocalDpi xmlns:a14="http://schemas.microsoft.com/office/drawing/2010/main"/>
                </a:ext>
              </a:extLst>
            </a:blip>
            <a:stretch>
              <a:fillRect/>
            </a:stretch>
          </p:blipFill>
          <p:spPr>
            <a:xfrm>
              <a:off x="1472772" y="812972"/>
              <a:ext cx="394854" cy="385269"/>
            </a:xfrm>
            <a:prstGeom prst="rect">
              <a:avLst/>
            </a:prstGeom>
            <a:ln w="12700" cap="flat">
              <a:noFill/>
              <a:miter lim="400000"/>
            </a:ln>
            <a:effectLst/>
          </p:spPr>
        </p:pic>
        <p:pic>
          <p:nvPicPr>
            <p:cNvPr id="246" name="Image" descr="Image">
              <a:extLst>
                <a:ext uri="{FF2B5EF4-FFF2-40B4-BE49-F238E27FC236}">
                  <a16:creationId xmlns:a16="http://schemas.microsoft.com/office/drawing/2014/main" id="{3A1BFA2C-E45B-3742-A3C8-DF44209A3B33}"/>
                </a:ext>
              </a:extLst>
            </p:cNvPr>
            <p:cNvPicPr>
              <a:picLocks noChangeAspect="1"/>
            </p:cNvPicPr>
            <p:nvPr/>
          </p:nvPicPr>
          <p:blipFill>
            <a:blip r:embed="rId26" cstate="email">
              <a:extLst>
                <a:ext uri="{28A0092B-C50C-407E-A947-70E740481C1C}">
                  <a14:useLocalDpi xmlns:a14="http://schemas.microsoft.com/office/drawing/2010/main"/>
                </a:ext>
              </a:extLst>
            </a:blip>
            <a:stretch>
              <a:fillRect/>
            </a:stretch>
          </p:blipFill>
          <p:spPr>
            <a:xfrm>
              <a:off x="184831" y="0"/>
              <a:ext cx="394853" cy="385268"/>
            </a:xfrm>
            <a:prstGeom prst="rect">
              <a:avLst/>
            </a:prstGeom>
            <a:ln w="12700" cap="flat">
              <a:noFill/>
              <a:miter lim="400000"/>
            </a:ln>
            <a:effectLst/>
          </p:spPr>
        </p:pic>
      </p:grpSp>
      <p:grpSp>
        <p:nvGrpSpPr>
          <p:cNvPr id="247" name="Group">
            <a:extLst>
              <a:ext uri="{FF2B5EF4-FFF2-40B4-BE49-F238E27FC236}">
                <a16:creationId xmlns:a16="http://schemas.microsoft.com/office/drawing/2014/main" id="{5B245D77-C0E4-BB41-B445-47C6199CE07E}"/>
              </a:ext>
            </a:extLst>
          </p:cNvPr>
          <p:cNvGrpSpPr/>
          <p:nvPr/>
        </p:nvGrpSpPr>
        <p:grpSpPr>
          <a:xfrm>
            <a:off x="16590012" y="633305"/>
            <a:ext cx="2723555" cy="1128796"/>
            <a:chOff x="0" y="0"/>
            <a:chExt cx="2723554" cy="1128794"/>
          </a:xfrm>
        </p:grpSpPr>
        <p:pic>
          <p:nvPicPr>
            <p:cNvPr id="248" name="Image" descr="Image">
              <a:extLst>
                <a:ext uri="{FF2B5EF4-FFF2-40B4-BE49-F238E27FC236}">
                  <a16:creationId xmlns:a16="http://schemas.microsoft.com/office/drawing/2014/main" id="{35A29E01-39E7-8D4B-AEE2-474D913B7D2C}"/>
                </a:ext>
              </a:extLst>
            </p:cNvPr>
            <p:cNvPicPr>
              <a:picLocks noChangeAspect="1"/>
            </p:cNvPicPr>
            <p:nvPr/>
          </p:nvPicPr>
          <p:blipFill>
            <a:blip r:embed="rId25" cstate="email">
              <a:extLst>
                <a:ext uri="{28A0092B-C50C-407E-A947-70E740481C1C}">
                  <a14:useLocalDpi xmlns:a14="http://schemas.microsoft.com/office/drawing/2010/main"/>
                </a:ext>
              </a:extLst>
            </a:blip>
            <a:stretch>
              <a:fillRect/>
            </a:stretch>
          </p:blipFill>
          <p:spPr>
            <a:xfrm>
              <a:off x="254906" y="382837"/>
              <a:ext cx="764516" cy="745958"/>
            </a:xfrm>
            <a:prstGeom prst="rect">
              <a:avLst/>
            </a:prstGeom>
            <a:ln w="12700" cap="flat">
              <a:noFill/>
              <a:miter lim="400000"/>
            </a:ln>
            <a:effectLst/>
          </p:spPr>
        </p:pic>
        <p:pic>
          <p:nvPicPr>
            <p:cNvPr id="249" name="Image" descr="Image">
              <a:extLst>
                <a:ext uri="{FF2B5EF4-FFF2-40B4-BE49-F238E27FC236}">
                  <a16:creationId xmlns:a16="http://schemas.microsoft.com/office/drawing/2014/main" id="{E75E15B4-C837-1C42-86DD-BCC129252C9E}"/>
                </a:ext>
              </a:extLst>
            </p:cNvPr>
            <p:cNvPicPr>
              <a:picLocks noChangeAspect="1"/>
            </p:cNvPicPr>
            <p:nvPr/>
          </p:nvPicPr>
          <p:blipFill>
            <a:blip r:embed="rId25" cstate="email">
              <a:extLst>
                <a:ext uri="{28A0092B-C50C-407E-A947-70E740481C1C}">
                  <a14:useLocalDpi xmlns:a14="http://schemas.microsoft.com/office/drawing/2010/main"/>
                </a:ext>
              </a:extLst>
            </a:blip>
            <a:stretch>
              <a:fillRect/>
            </a:stretch>
          </p:blipFill>
          <p:spPr>
            <a:xfrm>
              <a:off x="1959039" y="98238"/>
              <a:ext cx="764516" cy="745959"/>
            </a:xfrm>
            <a:prstGeom prst="rect">
              <a:avLst/>
            </a:prstGeom>
            <a:ln w="12700" cap="flat">
              <a:noFill/>
              <a:miter lim="400000"/>
            </a:ln>
            <a:effectLst/>
          </p:spPr>
        </p:pic>
        <p:pic>
          <p:nvPicPr>
            <p:cNvPr id="250" name="Image" descr="Image">
              <a:extLst>
                <a:ext uri="{FF2B5EF4-FFF2-40B4-BE49-F238E27FC236}">
                  <a16:creationId xmlns:a16="http://schemas.microsoft.com/office/drawing/2014/main" id="{380C31DD-E407-5240-8E54-8EC8366617AE}"/>
                </a:ext>
              </a:extLst>
            </p:cNvPr>
            <p:cNvPicPr>
              <a:picLocks noChangeAspect="1"/>
            </p:cNvPicPr>
            <p:nvPr/>
          </p:nvPicPr>
          <p:blipFill>
            <a:blip r:embed="rId26" cstate="email">
              <a:extLst>
                <a:ext uri="{28A0092B-C50C-407E-A947-70E740481C1C}">
                  <a14:useLocalDpi xmlns:a14="http://schemas.microsoft.com/office/drawing/2010/main"/>
                </a:ext>
              </a:extLst>
            </a:blip>
            <a:stretch>
              <a:fillRect/>
            </a:stretch>
          </p:blipFill>
          <p:spPr>
            <a:xfrm>
              <a:off x="0" y="0"/>
              <a:ext cx="394853" cy="385268"/>
            </a:xfrm>
            <a:prstGeom prst="rect">
              <a:avLst/>
            </a:prstGeom>
            <a:ln w="12700" cap="flat">
              <a:noFill/>
              <a:miter lim="400000"/>
            </a:ln>
            <a:effectLst/>
          </p:spPr>
        </p:pic>
      </p:grpSp>
      <p:grpSp>
        <p:nvGrpSpPr>
          <p:cNvPr id="251" name="Group">
            <a:extLst>
              <a:ext uri="{FF2B5EF4-FFF2-40B4-BE49-F238E27FC236}">
                <a16:creationId xmlns:a16="http://schemas.microsoft.com/office/drawing/2014/main" id="{FA878E99-668B-A74D-9FEA-21C267874C19}"/>
              </a:ext>
            </a:extLst>
          </p:cNvPr>
          <p:cNvGrpSpPr/>
          <p:nvPr/>
        </p:nvGrpSpPr>
        <p:grpSpPr>
          <a:xfrm>
            <a:off x="10217981" y="3763200"/>
            <a:ext cx="2723555" cy="1128795"/>
            <a:chOff x="0" y="0"/>
            <a:chExt cx="2723554" cy="1128794"/>
          </a:xfrm>
        </p:grpSpPr>
        <p:pic>
          <p:nvPicPr>
            <p:cNvPr id="252" name="Image" descr="Image">
              <a:extLst>
                <a:ext uri="{FF2B5EF4-FFF2-40B4-BE49-F238E27FC236}">
                  <a16:creationId xmlns:a16="http://schemas.microsoft.com/office/drawing/2014/main" id="{FA8DBE9A-B05E-3545-9BFF-E49061D6C0E4}"/>
                </a:ext>
              </a:extLst>
            </p:cNvPr>
            <p:cNvPicPr>
              <a:picLocks noChangeAspect="1"/>
            </p:cNvPicPr>
            <p:nvPr/>
          </p:nvPicPr>
          <p:blipFill>
            <a:blip r:embed="rId25" cstate="email">
              <a:extLst>
                <a:ext uri="{28A0092B-C50C-407E-A947-70E740481C1C}">
                  <a14:useLocalDpi xmlns:a14="http://schemas.microsoft.com/office/drawing/2010/main"/>
                </a:ext>
              </a:extLst>
            </a:blip>
            <a:stretch>
              <a:fillRect/>
            </a:stretch>
          </p:blipFill>
          <p:spPr>
            <a:xfrm>
              <a:off x="254906" y="382837"/>
              <a:ext cx="764516" cy="745958"/>
            </a:xfrm>
            <a:prstGeom prst="rect">
              <a:avLst/>
            </a:prstGeom>
            <a:ln w="12700" cap="flat">
              <a:noFill/>
              <a:miter lim="400000"/>
            </a:ln>
            <a:effectLst/>
          </p:spPr>
        </p:pic>
        <p:pic>
          <p:nvPicPr>
            <p:cNvPr id="253" name="Image" descr="Image">
              <a:extLst>
                <a:ext uri="{FF2B5EF4-FFF2-40B4-BE49-F238E27FC236}">
                  <a16:creationId xmlns:a16="http://schemas.microsoft.com/office/drawing/2014/main" id="{5C5FF323-E25B-9B45-88F9-E0B92F06503B}"/>
                </a:ext>
              </a:extLst>
            </p:cNvPr>
            <p:cNvPicPr>
              <a:picLocks noChangeAspect="1"/>
            </p:cNvPicPr>
            <p:nvPr/>
          </p:nvPicPr>
          <p:blipFill>
            <a:blip r:embed="rId25" cstate="email">
              <a:extLst>
                <a:ext uri="{28A0092B-C50C-407E-A947-70E740481C1C}">
                  <a14:useLocalDpi xmlns:a14="http://schemas.microsoft.com/office/drawing/2010/main"/>
                </a:ext>
              </a:extLst>
            </a:blip>
            <a:stretch>
              <a:fillRect/>
            </a:stretch>
          </p:blipFill>
          <p:spPr>
            <a:xfrm>
              <a:off x="1959039" y="98238"/>
              <a:ext cx="764516" cy="745959"/>
            </a:xfrm>
            <a:prstGeom prst="rect">
              <a:avLst/>
            </a:prstGeom>
            <a:ln w="12700" cap="flat">
              <a:noFill/>
              <a:miter lim="400000"/>
            </a:ln>
            <a:effectLst/>
          </p:spPr>
        </p:pic>
        <p:pic>
          <p:nvPicPr>
            <p:cNvPr id="254" name="Image" descr="Image">
              <a:extLst>
                <a:ext uri="{FF2B5EF4-FFF2-40B4-BE49-F238E27FC236}">
                  <a16:creationId xmlns:a16="http://schemas.microsoft.com/office/drawing/2014/main" id="{A0175458-8DAA-724E-8E6A-F9565503F151}"/>
                </a:ext>
              </a:extLst>
            </p:cNvPr>
            <p:cNvPicPr>
              <a:picLocks noChangeAspect="1"/>
            </p:cNvPicPr>
            <p:nvPr/>
          </p:nvPicPr>
          <p:blipFill>
            <a:blip r:embed="rId26" cstate="email">
              <a:extLst>
                <a:ext uri="{28A0092B-C50C-407E-A947-70E740481C1C}">
                  <a14:useLocalDpi xmlns:a14="http://schemas.microsoft.com/office/drawing/2010/main"/>
                </a:ext>
              </a:extLst>
            </a:blip>
            <a:stretch>
              <a:fillRect/>
            </a:stretch>
          </p:blipFill>
          <p:spPr>
            <a:xfrm>
              <a:off x="0" y="0"/>
              <a:ext cx="394853" cy="385268"/>
            </a:xfrm>
            <a:prstGeom prst="rect">
              <a:avLst/>
            </a:prstGeom>
            <a:ln w="12700" cap="flat">
              <a:noFill/>
              <a:miter lim="400000"/>
            </a:ln>
            <a:effectLst/>
          </p:spPr>
        </p:pic>
      </p:grpSp>
      <p:pic>
        <p:nvPicPr>
          <p:cNvPr id="255" name="Covid game 1-01.jpg">
            <a:extLst>
              <a:ext uri="{FF2B5EF4-FFF2-40B4-BE49-F238E27FC236}">
                <a16:creationId xmlns:a16="http://schemas.microsoft.com/office/drawing/2014/main" id="{A1E63457-50BE-BF42-AB12-B357E57270D7}"/>
              </a:ext>
            </a:extLst>
          </p:cNvPr>
          <p:cNvPicPr>
            <a:picLocks noChangeAspect="1"/>
          </p:cNvPicPr>
          <p:nvPr/>
        </p:nvPicPr>
        <p:blipFill>
          <a:blip r:embed="rId27" cstate="email">
            <a:extLst>
              <a:ext uri="{28A0092B-C50C-407E-A947-70E740481C1C}">
                <a14:useLocalDpi xmlns:a14="http://schemas.microsoft.com/office/drawing/2010/main"/>
              </a:ext>
            </a:extLst>
          </a:blip>
          <a:srcRect/>
          <a:stretch/>
        </p:blipFill>
        <p:spPr>
          <a:xfrm>
            <a:off x="10158841" y="575177"/>
            <a:ext cx="3006963" cy="3006963"/>
          </a:xfrm>
          <a:prstGeom prst="rect">
            <a:avLst/>
          </a:prstGeom>
          <a:ln w="12700">
            <a:miter lim="400000"/>
          </a:ln>
        </p:spPr>
      </p:pic>
      <p:pic>
        <p:nvPicPr>
          <p:cNvPr id="256" name="Covid game 1-02.jpg">
            <a:extLst>
              <a:ext uri="{FF2B5EF4-FFF2-40B4-BE49-F238E27FC236}">
                <a16:creationId xmlns:a16="http://schemas.microsoft.com/office/drawing/2014/main" id="{4B175D30-207C-794B-8FAE-21E7CE201702}"/>
              </a:ext>
            </a:extLst>
          </p:cNvPr>
          <p:cNvPicPr>
            <a:picLocks noChangeAspect="1"/>
          </p:cNvPicPr>
          <p:nvPr/>
        </p:nvPicPr>
        <p:blipFill>
          <a:blip r:embed="rId28" cstate="email">
            <a:extLst>
              <a:ext uri="{28A0092B-C50C-407E-A947-70E740481C1C}">
                <a14:useLocalDpi xmlns:a14="http://schemas.microsoft.com/office/drawing/2010/main"/>
              </a:ext>
            </a:extLst>
          </a:blip>
          <a:srcRect/>
          <a:stretch/>
        </p:blipFill>
        <p:spPr>
          <a:xfrm>
            <a:off x="13316596" y="582797"/>
            <a:ext cx="3006963" cy="3006963"/>
          </a:xfrm>
          <a:prstGeom prst="rect">
            <a:avLst/>
          </a:prstGeom>
          <a:ln w="12700">
            <a:miter lim="400000"/>
          </a:ln>
        </p:spPr>
      </p:pic>
      <p:pic>
        <p:nvPicPr>
          <p:cNvPr id="257" name="Covid game 1-04.jpg">
            <a:extLst>
              <a:ext uri="{FF2B5EF4-FFF2-40B4-BE49-F238E27FC236}">
                <a16:creationId xmlns:a16="http://schemas.microsoft.com/office/drawing/2014/main" id="{CB326750-4D04-1244-8165-348AADFAB2C7}"/>
              </a:ext>
            </a:extLst>
          </p:cNvPr>
          <p:cNvPicPr>
            <a:picLocks noChangeAspect="1"/>
          </p:cNvPicPr>
          <p:nvPr/>
        </p:nvPicPr>
        <p:blipFill>
          <a:blip r:embed="rId29" cstate="email">
            <a:extLst>
              <a:ext uri="{28A0092B-C50C-407E-A947-70E740481C1C}">
                <a14:useLocalDpi xmlns:a14="http://schemas.microsoft.com/office/drawing/2010/main"/>
              </a:ext>
            </a:extLst>
          </a:blip>
          <a:srcRect/>
          <a:stretch/>
        </p:blipFill>
        <p:spPr>
          <a:xfrm>
            <a:off x="19628617" y="607621"/>
            <a:ext cx="3006963" cy="3006963"/>
          </a:xfrm>
          <a:prstGeom prst="rect">
            <a:avLst/>
          </a:prstGeom>
          <a:ln w="12700">
            <a:miter lim="400000"/>
          </a:ln>
        </p:spPr>
      </p:pic>
      <p:pic>
        <p:nvPicPr>
          <p:cNvPr id="258" name="Covid game 1-06.jpg">
            <a:extLst>
              <a:ext uri="{FF2B5EF4-FFF2-40B4-BE49-F238E27FC236}">
                <a16:creationId xmlns:a16="http://schemas.microsoft.com/office/drawing/2014/main" id="{BDC1B76E-30AF-DD4A-B684-6D8FF0CB13EA}"/>
              </a:ext>
            </a:extLst>
          </p:cNvPr>
          <p:cNvPicPr>
            <a:picLocks noChangeAspect="1"/>
          </p:cNvPicPr>
          <p:nvPr/>
        </p:nvPicPr>
        <p:blipFill>
          <a:blip r:embed="rId30" cstate="email">
            <a:extLst>
              <a:ext uri="{28A0092B-C50C-407E-A947-70E740481C1C}">
                <a14:useLocalDpi xmlns:a14="http://schemas.microsoft.com/office/drawing/2010/main"/>
              </a:ext>
            </a:extLst>
          </a:blip>
          <a:srcRect/>
          <a:stretch/>
        </p:blipFill>
        <p:spPr>
          <a:xfrm>
            <a:off x="13316596" y="3720847"/>
            <a:ext cx="3006965" cy="3006965"/>
          </a:xfrm>
          <a:prstGeom prst="rect">
            <a:avLst/>
          </a:prstGeom>
          <a:ln w="12700">
            <a:miter lim="400000"/>
          </a:ln>
        </p:spPr>
      </p:pic>
      <p:pic>
        <p:nvPicPr>
          <p:cNvPr id="259" name="Covid game 1-07.jpg">
            <a:extLst>
              <a:ext uri="{FF2B5EF4-FFF2-40B4-BE49-F238E27FC236}">
                <a16:creationId xmlns:a16="http://schemas.microsoft.com/office/drawing/2014/main" id="{D94AEE80-5CFB-EF43-BA0D-97DA60475D5D}"/>
              </a:ext>
            </a:extLst>
          </p:cNvPr>
          <p:cNvPicPr>
            <a:picLocks noChangeAspect="1"/>
          </p:cNvPicPr>
          <p:nvPr/>
        </p:nvPicPr>
        <p:blipFill>
          <a:blip r:embed="rId31" cstate="email">
            <a:extLst>
              <a:ext uri="{28A0092B-C50C-407E-A947-70E740481C1C}">
                <a14:useLocalDpi xmlns:a14="http://schemas.microsoft.com/office/drawing/2010/main"/>
              </a:ext>
            </a:extLst>
          </a:blip>
          <a:srcRect/>
          <a:stretch/>
        </p:blipFill>
        <p:spPr>
          <a:xfrm>
            <a:off x="16470862" y="3740442"/>
            <a:ext cx="3006965" cy="3006965"/>
          </a:xfrm>
          <a:prstGeom prst="rect">
            <a:avLst/>
          </a:prstGeom>
          <a:ln w="12700">
            <a:miter lim="400000"/>
          </a:ln>
        </p:spPr>
      </p:pic>
      <p:pic>
        <p:nvPicPr>
          <p:cNvPr id="260" name="Covid game 1-08.jpg">
            <a:extLst>
              <a:ext uri="{FF2B5EF4-FFF2-40B4-BE49-F238E27FC236}">
                <a16:creationId xmlns:a16="http://schemas.microsoft.com/office/drawing/2014/main" id="{C9984732-D529-1C43-B5FA-3E1D9768DD50}"/>
              </a:ext>
            </a:extLst>
          </p:cNvPr>
          <p:cNvPicPr>
            <a:picLocks noChangeAspect="1"/>
          </p:cNvPicPr>
          <p:nvPr/>
        </p:nvPicPr>
        <p:blipFill>
          <a:blip r:embed="rId32" cstate="email">
            <a:extLst>
              <a:ext uri="{28A0092B-C50C-407E-A947-70E740481C1C}">
                <a14:useLocalDpi xmlns:a14="http://schemas.microsoft.com/office/drawing/2010/main"/>
              </a:ext>
            </a:extLst>
          </a:blip>
          <a:srcRect/>
          <a:stretch/>
        </p:blipFill>
        <p:spPr>
          <a:xfrm>
            <a:off x="19620996" y="3709960"/>
            <a:ext cx="3006965" cy="3006965"/>
          </a:xfrm>
          <a:prstGeom prst="rect">
            <a:avLst/>
          </a:prstGeom>
          <a:ln w="12700">
            <a:miter lim="400000"/>
          </a:ln>
        </p:spPr>
      </p:pic>
      <p:pic>
        <p:nvPicPr>
          <p:cNvPr id="261" name="Covid game 1-09.jpg">
            <a:extLst>
              <a:ext uri="{FF2B5EF4-FFF2-40B4-BE49-F238E27FC236}">
                <a16:creationId xmlns:a16="http://schemas.microsoft.com/office/drawing/2014/main" id="{2B6615D1-2B76-3546-A982-92E5B4D6CD4B}"/>
              </a:ext>
            </a:extLst>
          </p:cNvPr>
          <p:cNvPicPr>
            <a:picLocks noChangeAspect="1"/>
          </p:cNvPicPr>
          <p:nvPr/>
        </p:nvPicPr>
        <p:blipFill>
          <a:blip r:embed="rId33" cstate="email">
            <a:extLst>
              <a:ext uri="{28A0092B-C50C-407E-A947-70E740481C1C}">
                <a14:useLocalDpi xmlns:a14="http://schemas.microsoft.com/office/drawing/2010/main"/>
              </a:ext>
            </a:extLst>
          </a:blip>
          <a:srcRect/>
          <a:stretch/>
        </p:blipFill>
        <p:spPr>
          <a:xfrm>
            <a:off x="10169347" y="6894160"/>
            <a:ext cx="3006965" cy="3006965"/>
          </a:xfrm>
          <a:prstGeom prst="rect">
            <a:avLst/>
          </a:prstGeom>
          <a:ln w="12700">
            <a:miter lim="400000"/>
          </a:ln>
        </p:spPr>
      </p:pic>
      <p:pic>
        <p:nvPicPr>
          <p:cNvPr id="262" name="Covid game 1-10.jpg">
            <a:extLst>
              <a:ext uri="{FF2B5EF4-FFF2-40B4-BE49-F238E27FC236}">
                <a16:creationId xmlns:a16="http://schemas.microsoft.com/office/drawing/2014/main" id="{1DDEA77B-C726-2B42-BA0F-8E39DB49733E}"/>
              </a:ext>
            </a:extLst>
          </p:cNvPr>
          <p:cNvPicPr>
            <a:picLocks noChangeAspect="1"/>
          </p:cNvPicPr>
          <p:nvPr/>
        </p:nvPicPr>
        <p:blipFill>
          <a:blip r:embed="rId34" cstate="email">
            <a:extLst>
              <a:ext uri="{28A0092B-C50C-407E-A947-70E740481C1C}">
                <a14:useLocalDpi xmlns:a14="http://schemas.microsoft.com/office/drawing/2010/main"/>
              </a:ext>
            </a:extLst>
          </a:blip>
          <a:srcRect/>
          <a:stretch/>
        </p:blipFill>
        <p:spPr>
          <a:xfrm>
            <a:off x="13316596" y="6881460"/>
            <a:ext cx="3006965" cy="3006965"/>
          </a:xfrm>
          <a:prstGeom prst="rect">
            <a:avLst/>
          </a:prstGeom>
          <a:ln w="12700">
            <a:miter lim="400000"/>
          </a:ln>
        </p:spPr>
      </p:pic>
      <p:pic>
        <p:nvPicPr>
          <p:cNvPr id="263" name="Covid game 1-11.jpg">
            <a:extLst>
              <a:ext uri="{FF2B5EF4-FFF2-40B4-BE49-F238E27FC236}">
                <a16:creationId xmlns:a16="http://schemas.microsoft.com/office/drawing/2014/main" id="{B801DE39-3D0B-5C4B-A5FD-DD0567338593}"/>
              </a:ext>
            </a:extLst>
          </p:cNvPr>
          <p:cNvPicPr>
            <a:picLocks noChangeAspect="1"/>
          </p:cNvPicPr>
          <p:nvPr/>
        </p:nvPicPr>
        <p:blipFill>
          <a:blip r:embed="rId35" cstate="email">
            <a:extLst>
              <a:ext uri="{28A0092B-C50C-407E-A947-70E740481C1C}">
                <a14:useLocalDpi xmlns:a14="http://schemas.microsoft.com/office/drawing/2010/main"/>
              </a:ext>
            </a:extLst>
          </a:blip>
          <a:srcRect/>
          <a:stretch/>
        </p:blipFill>
        <p:spPr>
          <a:xfrm>
            <a:off x="16470862" y="6873989"/>
            <a:ext cx="3006965" cy="3006965"/>
          </a:xfrm>
          <a:prstGeom prst="rect">
            <a:avLst/>
          </a:prstGeom>
          <a:ln w="12700">
            <a:miter lim="400000"/>
          </a:ln>
        </p:spPr>
      </p:pic>
      <p:pic>
        <p:nvPicPr>
          <p:cNvPr id="264" name="Covid game 1-12.jpg">
            <a:extLst>
              <a:ext uri="{FF2B5EF4-FFF2-40B4-BE49-F238E27FC236}">
                <a16:creationId xmlns:a16="http://schemas.microsoft.com/office/drawing/2014/main" id="{865F21C3-24C1-8049-A88A-208E40CFB495}"/>
              </a:ext>
            </a:extLst>
          </p:cNvPr>
          <p:cNvPicPr>
            <a:picLocks noChangeAspect="1"/>
          </p:cNvPicPr>
          <p:nvPr/>
        </p:nvPicPr>
        <p:blipFill>
          <a:blip r:embed="rId36" cstate="email">
            <a:extLst>
              <a:ext uri="{28A0092B-C50C-407E-A947-70E740481C1C}">
                <a14:useLocalDpi xmlns:a14="http://schemas.microsoft.com/office/drawing/2010/main"/>
              </a:ext>
            </a:extLst>
          </a:blip>
          <a:srcRect/>
          <a:stretch/>
        </p:blipFill>
        <p:spPr>
          <a:xfrm>
            <a:off x="19625126" y="6867639"/>
            <a:ext cx="3006965" cy="3006965"/>
          </a:xfrm>
          <a:prstGeom prst="rect">
            <a:avLst/>
          </a:prstGeom>
          <a:ln w="12700">
            <a:miter lim="400000"/>
          </a:ln>
        </p:spPr>
      </p:pic>
      <p:pic>
        <p:nvPicPr>
          <p:cNvPr id="265" name="Covid game 1-13.jpg">
            <a:extLst>
              <a:ext uri="{FF2B5EF4-FFF2-40B4-BE49-F238E27FC236}">
                <a16:creationId xmlns:a16="http://schemas.microsoft.com/office/drawing/2014/main" id="{93866F02-7BAA-DE46-B06B-C533868FD7EC}"/>
              </a:ext>
            </a:extLst>
          </p:cNvPr>
          <p:cNvPicPr>
            <a:picLocks noChangeAspect="1"/>
          </p:cNvPicPr>
          <p:nvPr/>
        </p:nvPicPr>
        <p:blipFill>
          <a:blip r:embed="rId37" cstate="email">
            <a:extLst>
              <a:ext uri="{28A0092B-C50C-407E-A947-70E740481C1C}">
                <a14:useLocalDpi xmlns:a14="http://schemas.microsoft.com/office/drawing/2010/main"/>
              </a:ext>
            </a:extLst>
          </a:blip>
          <a:srcRect/>
          <a:stretch/>
        </p:blipFill>
        <p:spPr>
          <a:xfrm>
            <a:off x="10162331" y="10027133"/>
            <a:ext cx="3006964" cy="3006964"/>
          </a:xfrm>
          <a:prstGeom prst="rect">
            <a:avLst/>
          </a:prstGeom>
          <a:ln w="12700">
            <a:miter lim="400000"/>
          </a:ln>
        </p:spPr>
      </p:pic>
      <p:pic>
        <p:nvPicPr>
          <p:cNvPr id="266" name="Covid game 1-14.jpg">
            <a:extLst>
              <a:ext uri="{FF2B5EF4-FFF2-40B4-BE49-F238E27FC236}">
                <a16:creationId xmlns:a16="http://schemas.microsoft.com/office/drawing/2014/main" id="{C152DCC7-14F9-B44D-9193-051E510A8337}"/>
              </a:ext>
            </a:extLst>
          </p:cNvPr>
          <p:cNvPicPr>
            <a:picLocks noChangeAspect="1"/>
          </p:cNvPicPr>
          <p:nvPr/>
        </p:nvPicPr>
        <p:blipFill>
          <a:blip r:embed="rId38" cstate="email">
            <a:extLst>
              <a:ext uri="{28A0092B-C50C-407E-A947-70E740481C1C}">
                <a14:useLocalDpi xmlns:a14="http://schemas.microsoft.com/office/drawing/2010/main"/>
              </a:ext>
            </a:extLst>
          </a:blip>
          <a:srcRect/>
          <a:stretch/>
        </p:blipFill>
        <p:spPr>
          <a:xfrm>
            <a:off x="13316596" y="10021904"/>
            <a:ext cx="3006964" cy="3006964"/>
          </a:xfrm>
          <a:prstGeom prst="rect">
            <a:avLst/>
          </a:prstGeom>
          <a:ln w="12700">
            <a:miter lim="400000"/>
          </a:ln>
        </p:spPr>
      </p:pic>
      <p:pic>
        <p:nvPicPr>
          <p:cNvPr id="267" name="Covid game 1-15.jpg">
            <a:extLst>
              <a:ext uri="{FF2B5EF4-FFF2-40B4-BE49-F238E27FC236}">
                <a16:creationId xmlns:a16="http://schemas.microsoft.com/office/drawing/2014/main" id="{87730B18-E6EB-B040-B52D-2BAFB40E479E}"/>
              </a:ext>
            </a:extLst>
          </p:cNvPr>
          <p:cNvPicPr>
            <a:picLocks noChangeAspect="1"/>
          </p:cNvPicPr>
          <p:nvPr/>
        </p:nvPicPr>
        <p:blipFill>
          <a:blip r:embed="rId39" cstate="email">
            <a:extLst>
              <a:ext uri="{28A0092B-C50C-407E-A947-70E740481C1C}">
                <a14:useLocalDpi xmlns:a14="http://schemas.microsoft.com/office/drawing/2010/main"/>
              </a:ext>
            </a:extLst>
          </a:blip>
          <a:srcRect/>
          <a:stretch/>
        </p:blipFill>
        <p:spPr>
          <a:xfrm>
            <a:off x="16470862" y="10043008"/>
            <a:ext cx="3006964" cy="3006964"/>
          </a:xfrm>
          <a:prstGeom prst="rect">
            <a:avLst/>
          </a:prstGeom>
          <a:ln w="12700">
            <a:miter lim="400000"/>
          </a:ln>
        </p:spPr>
      </p:pic>
      <p:pic>
        <p:nvPicPr>
          <p:cNvPr id="268" name="Covid game 1-16.jpg">
            <a:extLst>
              <a:ext uri="{FF2B5EF4-FFF2-40B4-BE49-F238E27FC236}">
                <a16:creationId xmlns:a16="http://schemas.microsoft.com/office/drawing/2014/main" id="{1DB27449-9674-CA48-B57A-9B168BFBE3DE}"/>
              </a:ext>
            </a:extLst>
          </p:cNvPr>
          <p:cNvPicPr>
            <a:picLocks noChangeAspect="1"/>
          </p:cNvPicPr>
          <p:nvPr/>
        </p:nvPicPr>
        <p:blipFill>
          <a:blip r:embed="rId40" cstate="email">
            <a:extLst>
              <a:ext uri="{28A0092B-C50C-407E-A947-70E740481C1C}">
                <a14:useLocalDpi xmlns:a14="http://schemas.microsoft.com/office/drawing/2010/main"/>
              </a:ext>
            </a:extLst>
          </a:blip>
          <a:srcRect/>
          <a:stretch/>
        </p:blipFill>
        <p:spPr>
          <a:xfrm>
            <a:off x="19625905" y="9990847"/>
            <a:ext cx="3006964" cy="3006964"/>
          </a:xfrm>
          <a:prstGeom prst="rect">
            <a:avLst/>
          </a:prstGeom>
          <a:ln w="12700">
            <a:miter lim="400000"/>
          </a:ln>
        </p:spPr>
      </p:pic>
      <p:pic>
        <p:nvPicPr>
          <p:cNvPr id="269" name="Covid game 1-05.jpg">
            <a:extLst>
              <a:ext uri="{FF2B5EF4-FFF2-40B4-BE49-F238E27FC236}">
                <a16:creationId xmlns:a16="http://schemas.microsoft.com/office/drawing/2014/main" id="{280F17EA-EA40-914D-9A1C-E2BBC2A39AE2}"/>
              </a:ext>
            </a:extLst>
          </p:cNvPr>
          <p:cNvPicPr>
            <a:picLocks noChangeAspect="1"/>
          </p:cNvPicPr>
          <p:nvPr/>
        </p:nvPicPr>
        <p:blipFill>
          <a:blip r:embed="rId41" cstate="email">
            <a:extLst>
              <a:ext uri="{28A0092B-C50C-407E-A947-70E740481C1C}">
                <a14:useLocalDpi xmlns:a14="http://schemas.microsoft.com/office/drawing/2010/main"/>
              </a:ext>
            </a:extLst>
          </a:blip>
          <a:srcRect/>
          <a:stretch/>
        </p:blipFill>
        <p:spPr>
          <a:xfrm>
            <a:off x="10162331" y="3720847"/>
            <a:ext cx="3006965" cy="3006965"/>
          </a:xfrm>
          <a:prstGeom prst="rect">
            <a:avLst/>
          </a:prstGeom>
          <a:ln w="12700">
            <a:miter lim="400000"/>
          </a:ln>
        </p:spPr>
      </p:pic>
      <p:pic>
        <p:nvPicPr>
          <p:cNvPr id="270" name="Covid game 1-03.jpg">
            <a:extLst>
              <a:ext uri="{FF2B5EF4-FFF2-40B4-BE49-F238E27FC236}">
                <a16:creationId xmlns:a16="http://schemas.microsoft.com/office/drawing/2014/main" id="{02752E98-A665-3F42-B2E7-867A3B3B510D}"/>
              </a:ext>
            </a:extLst>
          </p:cNvPr>
          <p:cNvPicPr>
            <a:picLocks noChangeAspect="1"/>
          </p:cNvPicPr>
          <p:nvPr/>
        </p:nvPicPr>
        <p:blipFill>
          <a:blip r:embed="rId42" cstate="email">
            <a:extLst>
              <a:ext uri="{28A0092B-C50C-407E-A947-70E740481C1C}">
                <a14:useLocalDpi xmlns:a14="http://schemas.microsoft.com/office/drawing/2010/main"/>
              </a:ext>
            </a:extLst>
          </a:blip>
          <a:srcRect/>
          <a:stretch/>
        </p:blipFill>
        <p:spPr>
          <a:xfrm>
            <a:off x="16470863" y="588026"/>
            <a:ext cx="3006963" cy="3006963"/>
          </a:xfrm>
          <a:prstGeom prst="rect">
            <a:avLst/>
          </a:prstGeom>
          <a:ln w="12700">
            <a:miter lim="400000"/>
          </a:ln>
        </p:spPr>
      </p:pic>
      <p:sp>
        <p:nvSpPr>
          <p:cNvPr id="81" name="Rectangle 1">
            <a:extLst>
              <a:ext uri="{FF2B5EF4-FFF2-40B4-BE49-F238E27FC236}">
                <a16:creationId xmlns:a16="http://schemas.microsoft.com/office/drawing/2014/main" id="{90A52D0B-DB58-FA4C-8AFD-47B4EAB5300D}"/>
              </a:ext>
            </a:extLst>
          </p:cNvPr>
          <p:cNvSpPr txBox="1"/>
          <p:nvPr/>
        </p:nvSpPr>
        <p:spPr>
          <a:xfrm>
            <a:off x="549979" y="4965174"/>
            <a:ext cx="7873226" cy="378565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r>
              <a:rPr lang="en-US" sz="8000" b="0" dirty="0" err="1">
                <a:solidFill>
                  <a:schemeClr val="bg1"/>
                </a:solidFill>
              </a:rPr>
              <a:t>ଆସନ୍ତୁ</a:t>
            </a:r>
            <a:r>
              <a:rPr lang="en-US" sz="8000" b="0" dirty="0">
                <a:solidFill>
                  <a:schemeClr val="bg1"/>
                </a:solidFill>
              </a:rPr>
              <a:t>, </a:t>
            </a:r>
            <a:endParaRPr lang="en-IN" sz="8000" b="0" dirty="0">
              <a:solidFill>
                <a:schemeClr val="bg1"/>
              </a:solidFill>
            </a:endParaRPr>
          </a:p>
          <a:p>
            <a:r>
              <a:rPr lang="en-US" sz="8000" b="0" dirty="0" err="1">
                <a:solidFill>
                  <a:schemeClr val="bg1"/>
                </a:solidFill>
              </a:rPr>
              <a:t>ଆପଣଙ୍କର</a:t>
            </a:r>
            <a:r>
              <a:rPr lang="en-US" sz="8000" b="0" dirty="0">
                <a:solidFill>
                  <a:schemeClr val="bg1"/>
                </a:solidFill>
              </a:rPr>
              <a:t> </a:t>
            </a:r>
            <a:endParaRPr lang="en-IN" sz="8000" b="0" dirty="0">
              <a:solidFill>
                <a:schemeClr val="bg1"/>
              </a:solidFill>
            </a:endParaRPr>
          </a:p>
          <a:p>
            <a:r>
              <a:rPr lang="en-US" sz="8000" b="0" dirty="0" err="1">
                <a:solidFill>
                  <a:schemeClr val="bg1"/>
                </a:solidFill>
              </a:rPr>
              <a:t>ଉତ୍ତର</a:t>
            </a:r>
            <a:r>
              <a:rPr lang="en-US" sz="8000" b="0" dirty="0">
                <a:solidFill>
                  <a:schemeClr val="bg1"/>
                </a:solidFill>
              </a:rPr>
              <a:t> </a:t>
            </a:r>
            <a:r>
              <a:rPr lang="en-US" sz="8000" b="0" dirty="0" err="1">
                <a:solidFill>
                  <a:schemeClr val="bg1"/>
                </a:solidFill>
              </a:rPr>
              <a:t>ଶୁଣିବା</a:t>
            </a:r>
            <a:r>
              <a:rPr lang="en-US" sz="8000" b="0" dirty="0">
                <a:solidFill>
                  <a:schemeClr val="bg1"/>
                </a:solidFill>
              </a:rPr>
              <a:t> </a:t>
            </a:r>
            <a:endParaRPr sz="8000" b="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01320372"/>
      </p:ext>
    </p:extLst>
  </p:cSld>
  <p:clrMapOvr>
    <a:masterClrMapping/>
  </p:clrMapOvr>
  <p:transition spd="med"/>
  <p:timing>
    <p:tnLst>
      <p:par>
        <p:cTn id="1" dur="indefinite" restart="never" nodeType="tmRoot">
          <p:childTnLst>
            <p:seq concurrent="1" nextAc="seek">
              <p:cTn id="2" restart="whenNotActive" fill="hold" evtFilter="cancelBubble" nodeType="interactiveSeq">
                <p:stCondLst>
                  <p:cond evt="onClick" delay="0">
                    <p:tgtEl>
                      <p:spTgt spid="255"/>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55"/>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55"/>
                  </p:tgtEl>
                </p:cond>
              </p:nextCondLst>
            </p:seq>
            <p:seq concurrent="1" nextAc="seek">
              <p:cTn id="7" restart="whenNotActive" fill="hold" evtFilter="cancelBubble" nodeType="interactiveSeq">
                <p:stCondLst>
                  <p:cond evt="onClick" delay="0">
                    <p:tgtEl>
                      <p:spTgt spid="256"/>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256"/>
                                        </p:tgtEl>
                                        <p:attrNameLst>
                                          <p:attrName>style.visibility</p:attrName>
                                        </p:attrNameLst>
                                      </p:cBhvr>
                                      <p:to>
                                        <p:strVal val="hidden"/>
                                      </p:to>
                                    </p:set>
                                  </p:childTnLst>
                                  <p:subTnLst>
                                    <p:audio>
                                      <p:cMediaNode>
                                        <p:cTn display="0" masterRel="sameClick">
                                          <p:stCondLst>
                                            <p:cond evt="begin" delay="0">
                                              <p:tn val="10"/>
                                            </p:cond>
                                          </p:stCondLst>
                                          <p:endCondLst>
                                            <p:cond evt="onStopAudio" delay="0">
                                              <p:tgtEl>
                                                <p:sldTgt/>
                                              </p:tgtEl>
                                            </p:cond>
                                          </p:endCondLst>
                                        </p:cTn>
                                        <p:tgtEl>
                                          <p:sndTgt r:embed="rId4" name="bomb.wav"/>
                                        </p:tgtEl>
                                      </p:cMediaNode>
                                    </p:audio>
                                  </p:subTnLst>
                                </p:cTn>
                              </p:par>
                              <p:par>
                                <p:cTn id="12" presetID="23" presetClass="entr" presetSubtype="16" fill="hold" nodeType="withEffect">
                                  <p:stCondLst>
                                    <p:cond delay="0"/>
                                  </p:stCondLst>
                                  <p:childTnLst>
                                    <p:set>
                                      <p:cBhvr>
                                        <p:cTn id="13" dur="1" fill="hold">
                                          <p:stCondLst>
                                            <p:cond delay="0"/>
                                          </p:stCondLst>
                                        </p:cTn>
                                        <p:tgtEl>
                                          <p:spTgt spid="217"/>
                                        </p:tgtEl>
                                        <p:attrNameLst>
                                          <p:attrName>style.visibility</p:attrName>
                                        </p:attrNameLst>
                                      </p:cBhvr>
                                      <p:to>
                                        <p:strVal val="visible"/>
                                      </p:to>
                                    </p:set>
                                    <p:anim calcmode="lin" valueType="num">
                                      <p:cBhvr>
                                        <p:cTn id="14" dur="500" fill="hold"/>
                                        <p:tgtEl>
                                          <p:spTgt spid="217"/>
                                        </p:tgtEl>
                                        <p:attrNameLst>
                                          <p:attrName>ppt_w</p:attrName>
                                        </p:attrNameLst>
                                      </p:cBhvr>
                                      <p:tavLst>
                                        <p:tav tm="0">
                                          <p:val>
                                            <p:fltVal val="0"/>
                                          </p:val>
                                        </p:tav>
                                        <p:tav tm="100000">
                                          <p:val>
                                            <p:strVal val="#ppt_w"/>
                                          </p:val>
                                        </p:tav>
                                      </p:tavLst>
                                    </p:anim>
                                    <p:anim calcmode="lin" valueType="num">
                                      <p:cBhvr>
                                        <p:cTn id="15" dur="500" fill="hold"/>
                                        <p:tgtEl>
                                          <p:spTgt spid="217"/>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256"/>
                  </p:tgtEl>
                </p:cond>
              </p:nextCondLst>
            </p:seq>
            <p:seq concurrent="1" nextAc="seek">
              <p:cTn id="16" restart="whenNotActive" fill="hold" evtFilter="cancelBubble" nodeType="interactiveSeq">
                <p:stCondLst>
                  <p:cond evt="onClick" delay="0">
                    <p:tgtEl>
                      <p:spTgt spid="257"/>
                    </p:tgtEl>
                  </p:cond>
                </p:stCondLst>
                <p:endSync evt="end" delay="0">
                  <p:rtn val="all"/>
                </p:endSync>
                <p:childTnLst>
                  <p:par>
                    <p:cTn id="17" fill="hold">
                      <p:stCondLst>
                        <p:cond delay="0"/>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257"/>
                                        </p:tgtEl>
                                        <p:attrNameLst>
                                          <p:attrName>style.visibility</p:attrName>
                                        </p:attrNameLst>
                                      </p:cBhvr>
                                      <p:to>
                                        <p:strVal val="hidden"/>
                                      </p:to>
                                    </p:set>
                                  </p:childTnLst>
                                  <p:subTnLst>
                                    <p:audio>
                                      <p:cMediaNode>
                                        <p:cTn display="0" masterRel="sameClick">
                                          <p:stCondLst>
                                            <p:cond evt="begin" delay="0">
                                              <p:tn val="19"/>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57"/>
                  </p:tgtEl>
                </p:cond>
              </p:nextCondLst>
            </p:seq>
            <p:seq concurrent="1" nextAc="seek">
              <p:cTn id="21" restart="whenNotActive" fill="hold" evtFilter="cancelBubble" nodeType="interactiveSeq">
                <p:stCondLst>
                  <p:cond evt="onClick" delay="0">
                    <p:tgtEl>
                      <p:spTgt spid="258"/>
                    </p:tgtEl>
                  </p:cond>
                </p:stCondLst>
                <p:endSync evt="end" delay="0">
                  <p:rtn val="all"/>
                </p:endSync>
                <p:childTnLst>
                  <p:par>
                    <p:cTn id="22" fill="hold">
                      <p:stCondLst>
                        <p:cond delay="0"/>
                      </p:stCondLst>
                      <p:childTnLst>
                        <p:par>
                          <p:cTn id="23" fill="hold">
                            <p:stCondLst>
                              <p:cond delay="0"/>
                            </p:stCondLst>
                            <p:childTnLst>
                              <p:par>
                                <p:cTn id="24" presetID="1" presetClass="exit" presetSubtype="0" fill="hold" nodeType="clickEffect">
                                  <p:stCondLst>
                                    <p:cond delay="0"/>
                                  </p:stCondLst>
                                  <p:childTnLst>
                                    <p:set>
                                      <p:cBhvr>
                                        <p:cTn id="25" dur="1" fill="hold">
                                          <p:stCondLst>
                                            <p:cond delay="0"/>
                                          </p:stCondLst>
                                        </p:cTn>
                                        <p:tgtEl>
                                          <p:spTgt spid="258"/>
                                        </p:tgtEl>
                                        <p:attrNameLst>
                                          <p:attrName>style.visibility</p:attrName>
                                        </p:attrNameLst>
                                      </p:cBhvr>
                                      <p:to>
                                        <p:strVal val="hidden"/>
                                      </p:to>
                                    </p:set>
                                  </p:childTnLst>
                                  <p:subTnLst>
                                    <p:audio>
                                      <p:cMediaNode>
                                        <p:cTn display="0" masterRel="sameClick">
                                          <p:stCondLst>
                                            <p:cond evt="begin" delay="0">
                                              <p:tn val="24"/>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58"/>
                  </p:tgtEl>
                </p:cond>
              </p:nextCondLst>
            </p:seq>
            <p:seq concurrent="1" nextAc="seek">
              <p:cTn id="26" restart="whenNotActive" fill="hold" evtFilter="cancelBubble" nodeType="interactiveSeq">
                <p:stCondLst>
                  <p:cond evt="onClick" delay="0">
                    <p:tgtEl>
                      <p:spTgt spid="259"/>
                    </p:tgtEl>
                  </p:cond>
                </p:stCondLst>
                <p:endSync evt="end" delay="0">
                  <p:rtn val="all"/>
                </p:endSync>
                <p:childTnLst>
                  <p:par>
                    <p:cTn id="27" fill="hold">
                      <p:stCondLst>
                        <p:cond delay="0"/>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259"/>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4" name="bomb.wav"/>
                                        </p:tgtEl>
                                      </p:cMediaNode>
                                    </p:audio>
                                  </p:subTnLst>
                                </p:cTn>
                              </p:par>
                              <p:par>
                                <p:cTn id="31" presetID="23" presetClass="entr" presetSubtype="16" fill="hold" nodeType="withEffect">
                                  <p:stCondLst>
                                    <p:cond delay="0"/>
                                  </p:stCondLst>
                                  <p:childTnLst>
                                    <p:set>
                                      <p:cBhvr>
                                        <p:cTn id="32" dur="1" fill="hold">
                                          <p:stCondLst>
                                            <p:cond delay="0"/>
                                          </p:stCondLst>
                                        </p:cTn>
                                        <p:tgtEl>
                                          <p:spTgt spid="242"/>
                                        </p:tgtEl>
                                        <p:attrNameLst>
                                          <p:attrName>style.visibility</p:attrName>
                                        </p:attrNameLst>
                                      </p:cBhvr>
                                      <p:to>
                                        <p:strVal val="visible"/>
                                      </p:to>
                                    </p:set>
                                    <p:anim calcmode="lin" valueType="num">
                                      <p:cBhvr>
                                        <p:cTn id="33" dur="500" fill="hold"/>
                                        <p:tgtEl>
                                          <p:spTgt spid="242"/>
                                        </p:tgtEl>
                                        <p:attrNameLst>
                                          <p:attrName>ppt_w</p:attrName>
                                        </p:attrNameLst>
                                      </p:cBhvr>
                                      <p:tavLst>
                                        <p:tav tm="0">
                                          <p:val>
                                            <p:fltVal val="0"/>
                                          </p:val>
                                        </p:tav>
                                        <p:tav tm="100000">
                                          <p:val>
                                            <p:strVal val="#ppt_w"/>
                                          </p:val>
                                        </p:tav>
                                      </p:tavLst>
                                    </p:anim>
                                    <p:anim calcmode="lin" valueType="num">
                                      <p:cBhvr>
                                        <p:cTn id="34" dur="500" fill="hold"/>
                                        <p:tgtEl>
                                          <p:spTgt spid="242"/>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259"/>
                  </p:tgtEl>
                </p:cond>
              </p:nextCondLst>
            </p:seq>
            <p:seq concurrent="1" nextAc="seek">
              <p:cTn id="35" restart="whenNotActive" fill="hold" evtFilter="cancelBubble" nodeType="interactiveSeq">
                <p:stCondLst>
                  <p:cond evt="onClick" delay="0">
                    <p:tgtEl>
                      <p:spTgt spid="260"/>
                    </p:tgtEl>
                  </p:cond>
                </p:stCondLst>
                <p:endSync evt="end" delay="0">
                  <p:rtn val="all"/>
                </p:endSync>
                <p:childTnLst>
                  <p:par>
                    <p:cTn id="36" fill="hold">
                      <p:stCondLst>
                        <p:cond delay="0"/>
                      </p:stCondLst>
                      <p:childTnLst>
                        <p:par>
                          <p:cTn id="37" fill="hold">
                            <p:stCondLst>
                              <p:cond delay="0"/>
                            </p:stCondLst>
                            <p:childTnLst>
                              <p:par>
                                <p:cTn id="38" presetID="1" presetClass="exit" presetSubtype="0" fill="hold" nodeType="clickEffect">
                                  <p:stCondLst>
                                    <p:cond delay="0"/>
                                  </p:stCondLst>
                                  <p:childTnLst>
                                    <p:set>
                                      <p:cBhvr>
                                        <p:cTn id="39" dur="1" fill="hold">
                                          <p:stCondLst>
                                            <p:cond delay="0"/>
                                          </p:stCondLst>
                                        </p:cTn>
                                        <p:tgtEl>
                                          <p:spTgt spid="260"/>
                                        </p:tgtEl>
                                        <p:attrNameLst>
                                          <p:attrName>style.visibility</p:attrName>
                                        </p:attrNameLst>
                                      </p:cBhvr>
                                      <p:to>
                                        <p:strVal val="hidden"/>
                                      </p:to>
                                    </p:set>
                                  </p:childTnLst>
                                  <p:subTnLst>
                                    <p:audio>
                                      <p:cMediaNode>
                                        <p:cTn display="0" masterRel="sameClick">
                                          <p:stCondLst>
                                            <p:cond evt="begin" delay="0">
                                              <p:tn val="38"/>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60"/>
                  </p:tgtEl>
                </p:cond>
              </p:nextCondLst>
            </p:seq>
            <p:seq concurrent="1" nextAc="seek">
              <p:cTn id="40" restart="whenNotActive" fill="hold" evtFilter="cancelBubble" nodeType="interactiveSeq">
                <p:stCondLst>
                  <p:cond evt="onClick" delay="0">
                    <p:tgtEl>
                      <p:spTgt spid="261"/>
                    </p:tgtEl>
                  </p:cond>
                </p:stCondLst>
                <p:endSync evt="end" delay="0">
                  <p:rtn val="all"/>
                </p:endSync>
                <p:childTnLst>
                  <p:par>
                    <p:cTn id="41" fill="hold">
                      <p:stCondLst>
                        <p:cond delay="0"/>
                      </p:stCondLst>
                      <p:childTnLst>
                        <p:par>
                          <p:cTn id="42" fill="hold">
                            <p:stCondLst>
                              <p:cond delay="0"/>
                            </p:stCondLst>
                            <p:childTnLst>
                              <p:par>
                                <p:cTn id="43" presetID="1" presetClass="exit" presetSubtype="0" fill="hold" nodeType="clickEffect">
                                  <p:stCondLst>
                                    <p:cond delay="0"/>
                                  </p:stCondLst>
                                  <p:childTnLst>
                                    <p:set>
                                      <p:cBhvr>
                                        <p:cTn id="44" dur="1" fill="hold">
                                          <p:stCondLst>
                                            <p:cond delay="0"/>
                                          </p:stCondLst>
                                        </p:cTn>
                                        <p:tgtEl>
                                          <p:spTgt spid="261"/>
                                        </p:tgtEl>
                                        <p:attrNameLst>
                                          <p:attrName>style.visibility</p:attrName>
                                        </p:attrNameLst>
                                      </p:cBhvr>
                                      <p:to>
                                        <p:strVal val="hidden"/>
                                      </p:to>
                                    </p:set>
                                  </p:childTnLst>
                                  <p:subTnLst>
                                    <p:audio>
                                      <p:cMediaNode>
                                        <p:cTn display="0" masterRel="sameClick">
                                          <p:stCondLst>
                                            <p:cond evt="begin" delay="0">
                                              <p:tn val="43"/>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61"/>
                  </p:tgtEl>
                </p:cond>
              </p:nextCondLst>
            </p:seq>
            <p:seq concurrent="1" nextAc="seek">
              <p:cTn id="45" restart="whenNotActive" fill="hold" evtFilter="cancelBubble" nodeType="interactiveSeq">
                <p:stCondLst>
                  <p:cond evt="onClick" delay="0">
                    <p:tgtEl>
                      <p:spTgt spid="262"/>
                    </p:tgtEl>
                  </p:cond>
                </p:stCondLst>
                <p:endSync evt="end" delay="0">
                  <p:rtn val="all"/>
                </p:endSync>
                <p:childTnLst>
                  <p:par>
                    <p:cTn id="46" fill="hold">
                      <p:stCondLst>
                        <p:cond delay="0"/>
                      </p:stCondLst>
                      <p:childTnLst>
                        <p:par>
                          <p:cTn id="47" fill="hold">
                            <p:stCondLst>
                              <p:cond delay="0"/>
                            </p:stCondLst>
                            <p:childTnLst>
                              <p:par>
                                <p:cTn id="48" presetID="1" presetClass="exit" presetSubtype="0" fill="hold" nodeType="clickEffect">
                                  <p:stCondLst>
                                    <p:cond delay="0"/>
                                  </p:stCondLst>
                                  <p:childTnLst>
                                    <p:set>
                                      <p:cBhvr>
                                        <p:cTn id="49" dur="1" fill="hold">
                                          <p:stCondLst>
                                            <p:cond delay="0"/>
                                          </p:stCondLst>
                                        </p:cTn>
                                        <p:tgtEl>
                                          <p:spTgt spid="262"/>
                                        </p:tgtEl>
                                        <p:attrNameLst>
                                          <p:attrName>style.visibility</p:attrName>
                                        </p:attrNameLst>
                                      </p:cBhvr>
                                      <p:to>
                                        <p:strVal val="hidden"/>
                                      </p:to>
                                    </p:set>
                                  </p:childTnLst>
                                  <p:subTnLst>
                                    <p:audio>
                                      <p:cMediaNode>
                                        <p:cTn display="0" masterRel="sameClick">
                                          <p:stCondLst>
                                            <p:cond evt="begin" delay="0">
                                              <p:tn val="48"/>
                                            </p:cond>
                                          </p:stCondLst>
                                          <p:endCondLst>
                                            <p:cond evt="onStopAudio" delay="0">
                                              <p:tgtEl>
                                                <p:sldTgt/>
                                              </p:tgtEl>
                                            </p:cond>
                                          </p:endCondLst>
                                        </p:cTn>
                                        <p:tgtEl>
                                          <p:sndTgt r:embed="rId4" name="bomb.wav"/>
                                        </p:tgtEl>
                                      </p:cMediaNode>
                                    </p:audio>
                                  </p:subTnLst>
                                </p:cTn>
                              </p:par>
                              <p:par>
                                <p:cTn id="50" presetID="23" presetClass="entr" presetSubtype="16" fill="hold" nodeType="withEffect">
                                  <p:stCondLst>
                                    <p:cond delay="0"/>
                                  </p:stCondLst>
                                  <p:childTnLst>
                                    <p:set>
                                      <p:cBhvr>
                                        <p:cTn id="51" dur="1" fill="hold">
                                          <p:stCondLst>
                                            <p:cond delay="0"/>
                                          </p:stCondLst>
                                        </p:cTn>
                                        <p:tgtEl>
                                          <p:spTgt spid="237"/>
                                        </p:tgtEl>
                                        <p:attrNameLst>
                                          <p:attrName>style.visibility</p:attrName>
                                        </p:attrNameLst>
                                      </p:cBhvr>
                                      <p:to>
                                        <p:strVal val="visible"/>
                                      </p:to>
                                    </p:set>
                                    <p:anim calcmode="lin" valueType="num">
                                      <p:cBhvr>
                                        <p:cTn id="52" dur="500" fill="hold"/>
                                        <p:tgtEl>
                                          <p:spTgt spid="237"/>
                                        </p:tgtEl>
                                        <p:attrNameLst>
                                          <p:attrName>ppt_w</p:attrName>
                                        </p:attrNameLst>
                                      </p:cBhvr>
                                      <p:tavLst>
                                        <p:tav tm="0">
                                          <p:val>
                                            <p:fltVal val="0"/>
                                          </p:val>
                                        </p:tav>
                                        <p:tav tm="100000">
                                          <p:val>
                                            <p:strVal val="#ppt_w"/>
                                          </p:val>
                                        </p:tav>
                                      </p:tavLst>
                                    </p:anim>
                                    <p:anim calcmode="lin" valueType="num">
                                      <p:cBhvr>
                                        <p:cTn id="53" dur="500" fill="hold"/>
                                        <p:tgtEl>
                                          <p:spTgt spid="237"/>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262"/>
                  </p:tgtEl>
                </p:cond>
              </p:nextCondLst>
            </p:seq>
            <p:seq concurrent="1" nextAc="seek">
              <p:cTn id="54" restart="whenNotActive" fill="hold" evtFilter="cancelBubble" nodeType="interactiveSeq">
                <p:stCondLst>
                  <p:cond evt="onClick" delay="0">
                    <p:tgtEl>
                      <p:spTgt spid="263"/>
                    </p:tgtEl>
                  </p:cond>
                </p:stCondLst>
                <p:endSync evt="end" delay="0">
                  <p:rtn val="all"/>
                </p:endSync>
                <p:childTnLst>
                  <p:par>
                    <p:cTn id="55" fill="hold">
                      <p:stCondLst>
                        <p:cond delay="0"/>
                      </p:stCondLst>
                      <p:childTnLst>
                        <p:par>
                          <p:cTn id="56" fill="hold">
                            <p:stCondLst>
                              <p:cond delay="0"/>
                            </p:stCondLst>
                            <p:childTnLst>
                              <p:par>
                                <p:cTn id="57" presetID="1" presetClass="exit" presetSubtype="0" fill="hold" nodeType="clickEffect">
                                  <p:stCondLst>
                                    <p:cond delay="0"/>
                                  </p:stCondLst>
                                  <p:childTnLst>
                                    <p:set>
                                      <p:cBhvr>
                                        <p:cTn id="58" dur="1" fill="hold">
                                          <p:stCondLst>
                                            <p:cond delay="0"/>
                                          </p:stCondLst>
                                        </p:cTn>
                                        <p:tgtEl>
                                          <p:spTgt spid="263"/>
                                        </p:tgtEl>
                                        <p:attrNameLst>
                                          <p:attrName>style.visibility</p:attrName>
                                        </p:attrNameLst>
                                      </p:cBhvr>
                                      <p:to>
                                        <p:strVal val="hidden"/>
                                      </p:to>
                                    </p:set>
                                  </p:childTnLst>
                                  <p:subTnLst>
                                    <p:audio>
                                      <p:cMediaNode>
                                        <p:cTn display="0" masterRel="sameClick">
                                          <p:stCondLst>
                                            <p:cond evt="begin" delay="0">
                                              <p:tn val="57"/>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63"/>
                  </p:tgtEl>
                </p:cond>
              </p:nextCondLst>
            </p:seq>
            <p:seq concurrent="1" nextAc="seek">
              <p:cTn id="59" restart="whenNotActive" fill="hold" evtFilter="cancelBubble" nodeType="interactiveSeq">
                <p:stCondLst>
                  <p:cond evt="onClick" delay="0">
                    <p:tgtEl>
                      <p:spTgt spid="264"/>
                    </p:tgtEl>
                  </p:cond>
                </p:stCondLst>
                <p:endSync evt="end" delay="0">
                  <p:rtn val="all"/>
                </p:endSync>
                <p:childTnLst>
                  <p:par>
                    <p:cTn id="60" fill="hold">
                      <p:stCondLst>
                        <p:cond delay="0"/>
                      </p:stCondLst>
                      <p:childTnLst>
                        <p:par>
                          <p:cTn id="61" fill="hold">
                            <p:stCondLst>
                              <p:cond delay="0"/>
                            </p:stCondLst>
                            <p:childTnLst>
                              <p:par>
                                <p:cTn id="62" presetID="1" presetClass="exit" presetSubtype="0" fill="hold" nodeType="clickEffect">
                                  <p:stCondLst>
                                    <p:cond delay="0"/>
                                  </p:stCondLst>
                                  <p:childTnLst>
                                    <p:set>
                                      <p:cBhvr>
                                        <p:cTn id="63" dur="1" fill="hold">
                                          <p:stCondLst>
                                            <p:cond delay="0"/>
                                          </p:stCondLst>
                                        </p:cTn>
                                        <p:tgtEl>
                                          <p:spTgt spid="264"/>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4" name="bomb.wav"/>
                                        </p:tgtEl>
                                      </p:cMediaNode>
                                    </p:audio>
                                  </p:subTnLst>
                                </p:cTn>
                              </p:par>
                              <p:par>
                                <p:cTn id="64" presetID="23" presetClass="entr" presetSubtype="16" fill="hold" nodeType="withEffect">
                                  <p:stCondLst>
                                    <p:cond delay="0"/>
                                  </p:stCondLst>
                                  <p:childTnLst>
                                    <p:set>
                                      <p:cBhvr>
                                        <p:cTn id="65" dur="1" fill="hold">
                                          <p:stCondLst>
                                            <p:cond delay="0"/>
                                          </p:stCondLst>
                                        </p:cTn>
                                        <p:tgtEl>
                                          <p:spTgt spid="222"/>
                                        </p:tgtEl>
                                        <p:attrNameLst>
                                          <p:attrName>style.visibility</p:attrName>
                                        </p:attrNameLst>
                                      </p:cBhvr>
                                      <p:to>
                                        <p:strVal val="visible"/>
                                      </p:to>
                                    </p:set>
                                    <p:anim calcmode="lin" valueType="num">
                                      <p:cBhvr>
                                        <p:cTn id="66" dur="500" fill="hold"/>
                                        <p:tgtEl>
                                          <p:spTgt spid="222"/>
                                        </p:tgtEl>
                                        <p:attrNameLst>
                                          <p:attrName>ppt_w</p:attrName>
                                        </p:attrNameLst>
                                      </p:cBhvr>
                                      <p:tavLst>
                                        <p:tav tm="0">
                                          <p:val>
                                            <p:fltVal val="0"/>
                                          </p:val>
                                        </p:tav>
                                        <p:tav tm="100000">
                                          <p:val>
                                            <p:strVal val="#ppt_w"/>
                                          </p:val>
                                        </p:tav>
                                      </p:tavLst>
                                    </p:anim>
                                    <p:anim calcmode="lin" valueType="num">
                                      <p:cBhvr>
                                        <p:cTn id="67" dur="500" fill="hold"/>
                                        <p:tgtEl>
                                          <p:spTgt spid="222"/>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264"/>
                  </p:tgtEl>
                </p:cond>
              </p:nextCondLst>
            </p:seq>
            <p:seq concurrent="1" nextAc="seek">
              <p:cTn id="68" restart="whenNotActive" fill="hold" evtFilter="cancelBubble" nodeType="interactiveSeq">
                <p:stCondLst>
                  <p:cond evt="onClick" delay="0">
                    <p:tgtEl>
                      <p:spTgt spid="265"/>
                    </p:tgtEl>
                  </p:cond>
                </p:stCondLst>
                <p:endSync evt="end" delay="0">
                  <p:rtn val="all"/>
                </p:endSync>
                <p:childTnLst>
                  <p:par>
                    <p:cTn id="69" fill="hold">
                      <p:stCondLst>
                        <p:cond delay="0"/>
                      </p:stCondLst>
                      <p:childTnLst>
                        <p:par>
                          <p:cTn id="70" fill="hold">
                            <p:stCondLst>
                              <p:cond delay="0"/>
                            </p:stCondLst>
                            <p:childTnLst>
                              <p:par>
                                <p:cTn id="71" presetID="1" presetClass="exit" presetSubtype="0" fill="hold" nodeType="clickEffect">
                                  <p:stCondLst>
                                    <p:cond delay="0"/>
                                  </p:stCondLst>
                                  <p:childTnLst>
                                    <p:set>
                                      <p:cBhvr>
                                        <p:cTn id="72" dur="1" fill="hold">
                                          <p:stCondLst>
                                            <p:cond delay="0"/>
                                          </p:stCondLst>
                                        </p:cTn>
                                        <p:tgtEl>
                                          <p:spTgt spid="265"/>
                                        </p:tgtEl>
                                        <p:attrNameLst>
                                          <p:attrName>style.visibility</p:attrName>
                                        </p:attrNameLst>
                                      </p:cBhvr>
                                      <p:to>
                                        <p:strVal val="hidden"/>
                                      </p:to>
                                    </p:set>
                                  </p:childTnLst>
                                  <p:subTnLst>
                                    <p:audio>
                                      <p:cMediaNode>
                                        <p:cTn display="0" masterRel="sameClick">
                                          <p:stCondLst>
                                            <p:cond evt="begin" delay="0">
                                              <p:tn val="71"/>
                                            </p:cond>
                                          </p:stCondLst>
                                          <p:endCondLst>
                                            <p:cond evt="onStopAudio" delay="0">
                                              <p:tgtEl>
                                                <p:sldTgt/>
                                              </p:tgtEl>
                                            </p:cond>
                                          </p:endCondLst>
                                        </p:cTn>
                                        <p:tgtEl>
                                          <p:sndTgt r:embed="rId4" name="bomb.wav"/>
                                        </p:tgtEl>
                                      </p:cMediaNode>
                                    </p:audio>
                                  </p:subTnLst>
                                </p:cTn>
                              </p:par>
                              <p:par>
                                <p:cTn id="73" presetID="23" presetClass="entr" presetSubtype="16" fill="hold" nodeType="withEffect">
                                  <p:stCondLst>
                                    <p:cond delay="0"/>
                                  </p:stCondLst>
                                  <p:childTnLst>
                                    <p:set>
                                      <p:cBhvr>
                                        <p:cTn id="74" dur="1" fill="hold">
                                          <p:stCondLst>
                                            <p:cond delay="0"/>
                                          </p:stCondLst>
                                        </p:cTn>
                                        <p:tgtEl>
                                          <p:spTgt spid="232"/>
                                        </p:tgtEl>
                                        <p:attrNameLst>
                                          <p:attrName>style.visibility</p:attrName>
                                        </p:attrNameLst>
                                      </p:cBhvr>
                                      <p:to>
                                        <p:strVal val="visible"/>
                                      </p:to>
                                    </p:set>
                                    <p:anim calcmode="lin" valueType="num">
                                      <p:cBhvr>
                                        <p:cTn id="75" dur="500" fill="hold"/>
                                        <p:tgtEl>
                                          <p:spTgt spid="232"/>
                                        </p:tgtEl>
                                        <p:attrNameLst>
                                          <p:attrName>ppt_w</p:attrName>
                                        </p:attrNameLst>
                                      </p:cBhvr>
                                      <p:tavLst>
                                        <p:tav tm="0">
                                          <p:val>
                                            <p:fltVal val="0"/>
                                          </p:val>
                                        </p:tav>
                                        <p:tav tm="100000">
                                          <p:val>
                                            <p:strVal val="#ppt_w"/>
                                          </p:val>
                                        </p:tav>
                                      </p:tavLst>
                                    </p:anim>
                                    <p:anim calcmode="lin" valueType="num">
                                      <p:cBhvr>
                                        <p:cTn id="76" dur="500" fill="hold"/>
                                        <p:tgtEl>
                                          <p:spTgt spid="232"/>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265"/>
                  </p:tgtEl>
                </p:cond>
              </p:nextCondLst>
            </p:seq>
            <p:seq concurrent="1" nextAc="seek">
              <p:cTn id="77" restart="whenNotActive" fill="hold" evtFilter="cancelBubble" nodeType="interactiveSeq">
                <p:stCondLst>
                  <p:cond evt="onClick" delay="0">
                    <p:tgtEl>
                      <p:spTgt spid="266"/>
                    </p:tgtEl>
                  </p:cond>
                </p:stCondLst>
                <p:endSync evt="end" delay="0">
                  <p:rtn val="all"/>
                </p:endSync>
                <p:childTnLst>
                  <p:par>
                    <p:cTn id="78" fill="hold">
                      <p:stCondLst>
                        <p:cond delay="0"/>
                      </p:stCondLst>
                      <p:childTnLst>
                        <p:par>
                          <p:cTn id="79" fill="hold">
                            <p:stCondLst>
                              <p:cond delay="0"/>
                            </p:stCondLst>
                            <p:childTnLst>
                              <p:par>
                                <p:cTn id="80" presetID="1" presetClass="exit" presetSubtype="0" fill="hold" nodeType="clickEffect">
                                  <p:stCondLst>
                                    <p:cond delay="0"/>
                                  </p:stCondLst>
                                  <p:childTnLst>
                                    <p:set>
                                      <p:cBhvr>
                                        <p:cTn id="81" dur="1" fill="hold">
                                          <p:stCondLst>
                                            <p:cond delay="0"/>
                                          </p:stCondLst>
                                        </p:cTn>
                                        <p:tgtEl>
                                          <p:spTgt spid="266"/>
                                        </p:tgtEl>
                                        <p:attrNameLst>
                                          <p:attrName>style.visibility</p:attrName>
                                        </p:attrNameLst>
                                      </p:cBhvr>
                                      <p:to>
                                        <p:strVal val="hidden"/>
                                      </p:to>
                                    </p:set>
                                  </p:childTnLst>
                                  <p:subTnLst>
                                    <p:audio>
                                      <p:cMediaNode>
                                        <p:cTn display="0" masterRel="sameClick">
                                          <p:stCondLst>
                                            <p:cond evt="begin" delay="0">
                                              <p:tn val="80"/>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66"/>
                  </p:tgtEl>
                </p:cond>
              </p:nextCondLst>
            </p:seq>
            <p:seq concurrent="1" nextAc="seek">
              <p:cTn id="82" restart="whenNotActive" fill="hold" evtFilter="cancelBubble" nodeType="interactiveSeq">
                <p:stCondLst>
                  <p:cond evt="onClick" delay="0">
                    <p:tgtEl>
                      <p:spTgt spid="267"/>
                    </p:tgtEl>
                  </p:cond>
                </p:stCondLst>
                <p:endSync evt="end" delay="0">
                  <p:rtn val="all"/>
                </p:endSync>
                <p:childTnLst>
                  <p:par>
                    <p:cTn id="83" fill="hold">
                      <p:stCondLst>
                        <p:cond delay="0"/>
                      </p:stCondLst>
                      <p:childTnLst>
                        <p:par>
                          <p:cTn id="84" fill="hold">
                            <p:stCondLst>
                              <p:cond delay="0"/>
                            </p:stCondLst>
                            <p:childTnLst>
                              <p:par>
                                <p:cTn id="85" presetID="1" presetClass="exit" presetSubtype="0" fill="hold" nodeType="clickEffect">
                                  <p:stCondLst>
                                    <p:cond delay="0"/>
                                  </p:stCondLst>
                                  <p:childTnLst>
                                    <p:set>
                                      <p:cBhvr>
                                        <p:cTn id="86" dur="1" fill="hold">
                                          <p:stCondLst>
                                            <p:cond delay="0"/>
                                          </p:stCondLst>
                                        </p:cTn>
                                        <p:tgtEl>
                                          <p:spTgt spid="267"/>
                                        </p:tgtEl>
                                        <p:attrNameLst>
                                          <p:attrName>style.visibility</p:attrName>
                                        </p:attrNameLst>
                                      </p:cBhvr>
                                      <p:to>
                                        <p:strVal val="hidden"/>
                                      </p:to>
                                    </p:set>
                                  </p:childTnLst>
                                  <p:subTnLst>
                                    <p:audio>
                                      <p:cMediaNode>
                                        <p:cTn display="0" masterRel="sameClick">
                                          <p:stCondLst>
                                            <p:cond evt="begin" delay="0">
                                              <p:tn val="85"/>
                                            </p:cond>
                                          </p:stCondLst>
                                          <p:endCondLst>
                                            <p:cond evt="onStopAudio" delay="0">
                                              <p:tgtEl>
                                                <p:sldTgt/>
                                              </p:tgtEl>
                                            </p:cond>
                                          </p:endCondLst>
                                        </p:cTn>
                                        <p:tgtEl>
                                          <p:sndTgt r:embed="rId4" name="bomb.wav"/>
                                        </p:tgtEl>
                                      </p:cMediaNode>
                                    </p:audio>
                                  </p:subTnLst>
                                </p:cTn>
                              </p:par>
                              <p:par>
                                <p:cTn id="87" presetID="23" presetClass="entr" presetSubtype="16" fill="hold" nodeType="withEffect">
                                  <p:stCondLst>
                                    <p:cond delay="0"/>
                                  </p:stCondLst>
                                  <p:childTnLst>
                                    <p:set>
                                      <p:cBhvr>
                                        <p:cTn id="88" dur="1" fill="hold">
                                          <p:stCondLst>
                                            <p:cond delay="0"/>
                                          </p:stCondLst>
                                        </p:cTn>
                                        <p:tgtEl>
                                          <p:spTgt spid="227"/>
                                        </p:tgtEl>
                                        <p:attrNameLst>
                                          <p:attrName>style.visibility</p:attrName>
                                        </p:attrNameLst>
                                      </p:cBhvr>
                                      <p:to>
                                        <p:strVal val="visible"/>
                                      </p:to>
                                    </p:set>
                                    <p:anim calcmode="lin" valueType="num">
                                      <p:cBhvr>
                                        <p:cTn id="89" dur="500" fill="hold"/>
                                        <p:tgtEl>
                                          <p:spTgt spid="227"/>
                                        </p:tgtEl>
                                        <p:attrNameLst>
                                          <p:attrName>ppt_w</p:attrName>
                                        </p:attrNameLst>
                                      </p:cBhvr>
                                      <p:tavLst>
                                        <p:tav tm="0">
                                          <p:val>
                                            <p:fltVal val="0"/>
                                          </p:val>
                                        </p:tav>
                                        <p:tav tm="100000">
                                          <p:val>
                                            <p:strVal val="#ppt_w"/>
                                          </p:val>
                                        </p:tav>
                                      </p:tavLst>
                                    </p:anim>
                                    <p:anim calcmode="lin" valueType="num">
                                      <p:cBhvr>
                                        <p:cTn id="90" dur="500" fill="hold"/>
                                        <p:tgtEl>
                                          <p:spTgt spid="227"/>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267"/>
                  </p:tgtEl>
                </p:cond>
              </p:nextCondLst>
            </p:seq>
            <p:seq concurrent="1" nextAc="seek">
              <p:cTn id="91" restart="whenNotActive" fill="hold" evtFilter="cancelBubble" nodeType="interactiveSeq">
                <p:stCondLst>
                  <p:cond evt="onClick" delay="0">
                    <p:tgtEl>
                      <p:spTgt spid="268"/>
                    </p:tgtEl>
                  </p:cond>
                </p:stCondLst>
                <p:endSync evt="end" delay="0">
                  <p:rtn val="all"/>
                </p:endSync>
                <p:childTnLst>
                  <p:par>
                    <p:cTn id="92" fill="hold">
                      <p:stCondLst>
                        <p:cond delay="0"/>
                      </p:stCondLst>
                      <p:childTnLst>
                        <p:par>
                          <p:cTn id="93" fill="hold">
                            <p:stCondLst>
                              <p:cond delay="0"/>
                            </p:stCondLst>
                            <p:childTnLst>
                              <p:par>
                                <p:cTn id="94" presetID="1" presetClass="exit" presetSubtype="0" fill="hold" nodeType="clickEffect">
                                  <p:stCondLst>
                                    <p:cond delay="0"/>
                                  </p:stCondLst>
                                  <p:childTnLst>
                                    <p:set>
                                      <p:cBhvr>
                                        <p:cTn id="95" dur="1" fill="hold">
                                          <p:stCondLst>
                                            <p:cond delay="0"/>
                                          </p:stCondLst>
                                        </p:cTn>
                                        <p:tgtEl>
                                          <p:spTgt spid="268"/>
                                        </p:tgtEl>
                                        <p:attrNameLst>
                                          <p:attrName>style.visibility</p:attrName>
                                        </p:attrNameLst>
                                      </p:cBhvr>
                                      <p:to>
                                        <p:strVal val="hidden"/>
                                      </p:to>
                                    </p:set>
                                  </p:childTnLst>
                                  <p:subTnLst>
                                    <p:audio>
                                      <p:cMediaNode>
                                        <p:cTn display="0" masterRel="sameClick">
                                          <p:stCondLst>
                                            <p:cond evt="begin" delay="0">
                                              <p:tn val="94"/>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68"/>
                  </p:tgtEl>
                </p:cond>
              </p:nextCondLst>
            </p:seq>
            <p:seq concurrent="1" nextAc="seek">
              <p:cTn id="96" restart="whenNotActive" fill="hold" evtFilter="cancelBubble" nodeType="interactiveSeq">
                <p:stCondLst>
                  <p:cond evt="onClick" delay="0">
                    <p:tgtEl>
                      <p:spTgt spid="269"/>
                    </p:tgtEl>
                  </p:cond>
                </p:stCondLst>
                <p:endSync evt="end" delay="0">
                  <p:rtn val="all"/>
                </p:endSync>
                <p:childTnLst>
                  <p:par>
                    <p:cTn id="97" fill="hold">
                      <p:stCondLst>
                        <p:cond delay="0"/>
                      </p:stCondLst>
                      <p:childTnLst>
                        <p:par>
                          <p:cTn id="98" fill="hold">
                            <p:stCondLst>
                              <p:cond delay="0"/>
                            </p:stCondLst>
                            <p:childTnLst>
                              <p:par>
                                <p:cTn id="99" presetID="1" presetClass="exit" presetSubtype="0" fill="hold" nodeType="clickEffect">
                                  <p:stCondLst>
                                    <p:cond delay="0"/>
                                  </p:stCondLst>
                                  <p:childTnLst>
                                    <p:set>
                                      <p:cBhvr>
                                        <p:cTn id="100" dur="1" fill="hold">
                                          <p:stCondLst>
                                            <p:cond delay="0"/>
                                          </p:stCondLst>
                                        </p:cTn>
                                        <p:tgtEl>
                                          <p:spTgt spid="269"/>
                                        </p:tgtEl>
                                        <p:attrNameLst>
                                          <p:attrName>style.visibility</p:attrName>
                                        </p:attrNameLst>
                                      </p:cBhvr>
                                      <p:to>
                                        <p:strVal val="hidden"/>
                                      </p:to>
                                    </p:set>
                                  </p:childTnLst>
                                  <p:subTnLst>
                                    <p:audio>
                                      <p:cMediaNode>
                                        <p:cTn display="0" masterRel="sameClick">
                                          <p:stCondLst>
                                            <p:cond evt="begin" delay="0">
                                              <p:tn val="99"/>
                                            </p:cond>
                                          </p:stCondLst>
                                          <p:endCondLst>
                                            <p:cond evt="onStopAudio" delay="0">
                                              <p:tgtEl>
                                                <p:sldTgt/>
                                              </p:tgtEl>
                                            </p:cond>
                                          </p:endCondLst>
                                        </p:cTn>
                                        <p:tgtEl>
                                          <p:sndTgt r:embed="rId4" name="bomb.wav"/>
                                        </p:tgtEl>
                                      </p:cMediaNode>
                                    </p:audio>
                                  </p:subTnLst>
                                </p:cTn>
                              </p:par>
                              <p:par>
                                <p:cTn id="101" presetID="23" presetClass="entr" presetSubtype="16" fill="hold" nodeType="withEffect">
                                  <p:stCondLst>
                                    <p:cond delay="0"/>
                                  </p:stCondLst>
                                  <p:childTnLst>
                                    <p:set>
                                      <p:cBhvr>
                                        <p:cTn id="102" dur="1" fill="hold">
                                          <p:stCondLst>
                                            <p:cond delay="0"/>
                                          </p:stCondLst>
                                        </p:cTn>
                                        <p:tgtEl>
                                          <p:spTgt spid="251"/>
                                        </p:tgtEl>
                                        <p:attrNameLst>
                                          <p:attrName>style.visibility</p:attrName>
                                        </p:attrNameLst>
                                      </p:cBhvr>
                                      <p:to>
                                        <p:strVal val="visible"/>
                                      </p:to>
                                    </p:set>
                                    <p:anim calcmode="lin" valueType="num">
                                      <p:cBhvr>
                                        <p:cTn id="103" dur="500" fill="hold"/>
                                        <p:tgtEl>
                                          <p:spTgt spid="251"/>
                                        </p:tgtEl>
                                        <p:attrNameLst>
                                          <p:attrName>ppt_w</p:attrName>
                                        </p:attrNameLst>
                                      </p:cBhvr>
                                      <p:tavLst>
                                        <p:tav tm="0">
                                          <p:val>
                                            <p:fltVal val="0"/>
                                          </p:val>
                                        </p:tav>
                                        <p:tav tm="100000">
                                          <p:val>
                                            <p:strVal val="#ppt_w"/>
                                          </p:val>
                                        </p:tav>
                                      </p:tavLst>
                                    </p:anim>
                                    <p:anim calcmode="lin" valueType="num">
                                      <p:cBhvr>
                                        <p:cTn id="104" dur="500" fill="hold"/>
                                        <p:tgtEl>
                                          <p:spTgt spid="251"/>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269"/>
                  </p:tgtEl>
                </p:cond>
              </p:nextCondLst>
            </p:seq>
            <p:seq concurrent="1" nextAc="seek">
              <p:cTn id="105" restart="whenNotActive" fill="hold" evtFilter="cancelBubble" nodeType="interactiveSeq">
                <p:stCondLst>
                  <p:cond evt="onClick" delay="0">
                    <p:tgtEl>
                      <p:spTgt spid="270"/>
                    </p:tgtEl>
                  </p:cond>
                </p:stCondLst>
                <p:endSync evt="end" delay="0">
                  <p:rtn val="all"/>
                </p:endSync>
                <p:childTnLst>
                  <p:par>
                    <p:cTn id="106" fill="hold">
                      <p:stCondLst>
                        <p:cond delay="0"/>
                      </p:stCondLst>
                      <p:childTnLst>
                        <p:par>
                          <p:cTn id="107" fill="hold">
                            <p:stCondLst>
                              <p:cond delay="0"/>
                            </p:stCondLst>
                            <p:childTnLst>
                              <p:par>
                                <p:cTn id="108" presetID="1" presetClass="exit" presetSubtype="0" fill="hold" nodeType="clickEffect">
                                  <p:stCondLst>
                                    <p:cond delay="0"/>
                                  </p:stCondLst>
                                  <p:childTnLst>
                                    <p:set>
                                      <p:cBhvr>
                                        <p:cTn id="109" dur="1" fill="hold">
                                          <p:stCondLst>
                                            <p:cond delay="0"/>
                                          </p:stCondLst>
                                        </p:cTn>
                                        <p:tgtEl>
                                          <p:spTgt spid="270"/>
                                        </p:tgtEl>
                                        <p:attrNameLst>
                                          <p:attrName>style.visibility</p:attrName>
                                        </p:attrNameLst>
                                      </p:cBhvr>
                                      <p:to>
                                        <p:strVal val="hidden"/>
                                      </p:to>
                                    </p:set>
                                  </p:childTnLst>
                                  <p:subTnLst>
                                    <p:audio>
                                      <p:cMediaNode>
                                        <p:cTn display="0" masterRel="sameClick">
                                          <p:stCondLst>
                                            <p:cond evt="begin" delay="0">
                                              <p:tn val="108"/>
                                            </p:cond>
                                          </p:stCondLst>
                                          <p:endCondLst>
                                            <p:cond evt="onStopAudio" delay="0">
                                              <p:tgtEl>
                                                <p:sldTgt/>
                                              </p:tgtEl>
                                            </p:cond>
                                          </p:endCondLst>
                                        </p:cTn>
                                        <p:tgtEl>
                                          <p:sndTgt r:embed="rId4" name="bomb.wav"/>
                                        </p:tgtEl>
                                      </p:cMediaNode>
                                    </p:audio>
                                  </p:subTnLst>
                                </p:cTn>
                              </p:par>
                              <p:par>
                                <p:cTn id="110" presetID="23" presetClass="entr" presetSubtype="16" fill="hold" nodeType="withEffect">
                                  <p:stCondLst>
                                    <p:cond delay="0"/>
                                  </p:stCondLst>
                                  <p:childTnLst>
                                    <p:set>
                                      <p:cBhvr>
                                        <p:cTn id="111" dur="1" fill="hold">
                                          <p:stCondLst>
                                            <p:cond delay="0"/>
                                          </p:stCondLst>
                                        </p:cTn>
                                        <p:tgtEl>
                                          <p:spTgt spid="247"/>
                                        </p:tgtEl>
                                        <p:attrNameLst>
                                          <p:attrName>style.visibility</p:attrName>
                                        </p:attrNameLst>
                                      </p:cBhvr>
                                      <p:to>
                                        <p:strVal val="visible"/>
                                      </p:to>
                                    </p:set>
                                    <p:anim calcmode="lin" valueType="num">
                                      <p:cBhvr>
                                        <p:cTn id="112" dur="500" fill="hold"/>
                                        <p:tgtEl>
                                          <p:spTgt spid="247"/>
                                        </p:tgtEl>
                                        <p:attrNameLst>
                                          <p:attrName>ppt_w</p:attrName>
                                        </p:attrNameLst>
                                      </p:cBhvr>
                                      <p:tavLst>
                                        <p:tav tm="0">
                                          <p:val>
                                            <p:fltVal val="0"/>
                                          </p:val>
                                        </p:tav>
                                        <p:tav tm="100000">
                                          <p:val>
                                            <p:strVal val="#ppt_w"/>
                                          </p:val>
                                        </p:tav>
                                      </p:tavLst>
                                    </p:anim>
                                    <p:anim calcmode="lin" valueType="num">
                                      <p:cBhvr>
                                        <p:cTn id="113" dur="500" fill="hold"/>
                                        <p:tgtEl>
                                          <p:spTgt spid="247"/>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270"/>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FEC06CC8-5572-0C43-A309-946D1D7AA76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0800" y="31750"/>
            <a:ext cx="24282400" cy="13652500"/>
          </a:xfrm>
          <a:prstGeom prst="rect">
            <a:avLst/>
          </a:prstGeom>
        </p:spPr>
      </p:pic>
    </p:spTree>
    <p:extLst>
      <p:ext uri="{BB962C8B-B14F-4D97-AF65-F5344CB8AC3E}">
        <p14:creationId xmlns:p14="http://schemas.microsoft.com/office/powerpoint/2010/main" val="2186062732"/>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ell phone&#10;&#10;Description automatically generated">
            <a:extLst>
              <a:ext uri="{FF2B5EF4-FFF2-40B4-BE49-F238E27FC236}">
                <a16:creationId xmlns:a16="http://schemas.microsoft.com/office/drawing/2014/main" id="{0D475966-3187-8A45-81E0-ECEB1FFED82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0800" y="31750"/>
            <a:ext cx="24282400" cy="13652500"/>
          </a:xfrm>
          <a:prstGeom prst="rect">
            <a:avLst/>
          </a:prstGeom>
        </p:spPr>
      </p:pic>
    </p:spTree>
    <p:extLst>
      <p:ext uri="{BB962C8B-B14F-4D97-AF65-F5344CB8AC3E}">
        <p14:creationId xmlns:p14="http://schemas.microsoft.com/office/powerpoint/2010/main" val="2204978895"/>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screenshot of a cell phone&#10;&#10;Description automatically generated">
            <a:extLst>
              <a:ext uri="{FF2B5EF4-FFF2-40B4-BE49-F238E27FC236}">
                <a16:creationId xmlns:a16="http://schemas.microsoft.com/office/drawing/2014/main" id="{E53BF82E-0F4A-AD47-BA0F-819525BB447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0800" y="31750"/>
            <a:ext cx="24282400" cy="13652500"/>
          </a:xfrm>
          <a:prstGeom prst="rect">
            <a:avLst/>
          </a:prstGeom>
        </p:spPr>
      </p:pic>
    </p:spTree>
    <p:extLst>
      <p:ext uri="{BB962C8B-B14F-4D97-AF65-F5344CB8AC3E}">
        <p14:creationId xmlns:p14="http://schemas.microsoft.com/office/powerpoint/2010/main" val="591156465"/>
      </p:ext>
    </p:extLst>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ell phone&#10;&#10;Description automatically generated">
            <a:extLst>
              <a:ext uri="{FF2B5EF4-FFF2-40B4-BE49-F238E27FC236}">
                <a16:creationId xmlns:a16="http://schemas.microsoft.com/office/drawing/2014/main" id="{59C5AC27-7AD7-9F42-B56C-E524D58B2E7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0800" y="-2117"/>
            <a:ext cx="24282400" cy="13652500"/>
          </a:xfrm>
          <a:prstGeom prst="rect">
            <a:avLst/>
          </a:prstGeom>
        </p:spPr>
      </p:pic>
    </p:spTree>
    <p:extLst>
      <p:ext uri="{BB962C8B-B14F-4D97-AF65-F5344CB8AC3E}">
        <p14:creationId xmlns:p14="http://schemas.microsoft.com/office/powerpoint/2010/main" val="1031261048"/>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a:extLst>
              <a:ext uri="{FF2B5EF4-FFF2-40B4-BE49-F238E27FC236}">
                <a16:creationId xmlns:a16="http://schemas.microsoft.com/office/drawing/2014/main" id="{E2BA71A7-13ED-734E-920C-CD8EDE2BA616}"/>
              </a:ext>
            </a:extLst>
          </p:cNvPr>
          <p:cNvGrpSpPr/>
          <p:nvPr/>
        </p:nvGrpSpPr>
        <p:grpSpPr>
          <a:xfrm>
            <a:off x="5658471" y="897542"/>
            <a:ext cx="13557713" cy="1297968"/>
            <a:chOff x="0" y="0"/>
            <a:chExt cx="13557711" cy="1297966"/>
          </a:xfrm>
        </p:grpSpPr>
        <p:sp>
          <p:nvSpPr>
            <p:cNvPr id="3" name="Rounded Rectangle">
              <a:extLst>
                <a:ext uri="{FF2B5EF4-FFF2-40B4-BE49-F238E27FC236}">
                  <a16:creationId xmlns:a16="http://schemas.microsoft.com/office/drawing/2014/main" id="{2F4572F3-7AAA-D942-A3D9-D8860F97DCAD}"/>
                </a:ext>
              </a:extLst>
            </p:cNvPr>
            <p:cNvSpPr/>
            <p:nvPr/>
          </p:nvSpPr>
          <p:spPr>
            <a:xfrm>
              <a:off x="0" y="0"/>
              <a:ext cx="13557711" cy="1297966"/>
            </a:xfrm>
            <a:prstGeom prst="roundRect">
              <a:avLst>
                <a:gd name="adj" fmla="val 14677"/>
              </a:avLst>
            </a:prstGeom>
            <a:solidFill>
              <a:srgbClr val="FFFFFF"/>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4" name="WHAT ARE WE GOING TO LEARN?">
              <a:extLst>
                <a:ext uri="{FF2B5EF4-FFF2-40B4-BE49-F238E27FC236}">
                  <a16:creationId xmlns:a16="http://schemas.microsoft.com/office/drawing/2014/main" id="{E4CECD83-29C0-FB45-BE7D-D2DFD82A4421}"/>
                </a:ext>
              </a:extLst>
            </p:cNvPr>
            <p:cNvSpPr txBox="1"/>
            <p:nvPr/>
          </p:nvSpPr>
          <p:spPr>
            <a:xfrm>
              <a:off x="1517013" y="59078"/>
              <a:ext cx="10523713" cy="117980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sz="5000">
                  <a:solidFill>
                    <a:srgbClr val="002135"/>
                  </a:solidFill>
                </a:defRPr>
              </a:lvl1pPr>
            </a:lstStyle>
            <a:p>
              <a:r>
                <a:rPr lang="or-IN" sz="7000" b="0" dirty="0">
                  <a:solidFill>
                    <a:schemeClr val="tx1"/>
                  </a:solidFill>
                </a:rPr>
                <a:t>ସାମାଜିକ ବାଛନ୍ଦ ଏବଂ ପାତରଅନ୍ତର</a:t>
              </a:r>
              <a:r>
                <a:rPr lang="en-IN" sz="7000" b="0" dirty="0">
                  <a:solidFill>
                    <a:schemeClr val="tx1"/>
                  </a:solidFill>
                </a:rPr>
                <a:t> </a:t>
              </a:r>
              <a:endParaRPr sz="7000" b="0" dirty="0">
                <a:solidFill>
                  <a:schemeClr val="tx1"/>
                </a:solidFill>
                <a:latin typeface="Arial" panose="020B0604020202020204" pitchFamily="34" charset="0"/>
                <a:cs typeface="Arial" panose="020B0604020202020204" pitchFamily="34" charset="0"/>
              </a:endParaRPr>
            </a:p>
          </p:txBody>
        </p:sp>
      </p:grpSp>
      <p:sp>
        <p:nvSpPr>
          <p:cNvPr id="5" name="Title 1">
            <a:extLst>
              <a:ext uri="{FF2B5EF4-FFF2-40B4-BE49-F238E27FC236}">
                <a16:creationId xmlns:a16="http://schemas.microsoft.com/office/drawing/2014/main" id="{5C41EC28-B715-E242-ACEB-EA6D47DE6F12}"/>
              </a:ext>
            </a:extLst>
          </p:cNvPr>
          <p:cNvSpPr txBox="1">
            <a:spLocks/>
          </p:cNvSpPr>
          <p:nvPr/>
        </p:nvSpPr>
        <p:spPr>
          <a:xfrm>
            <a:off x="2169042" y="2158671"/>
            <a:ext cx="19840353" cy="1429970"/>
          </a:xfrm>
          <a:prstGeom prst="rect">
            <a:avLst/>
          </a:prstGeom>
          <a:ln/>
        </p:spPr>
        <p:style>
          <a:lnRef idx="2">
            <a:schemeClr val="dk1"/>
          </a:lnRef>
          <a:fillRef idx="1">
            <a:schemeClr val="lt1"/>
          </a:fillRef>
          <a:effectRef idx="0">
            <a:schemeClr val="dk1"/>
          </a:effectRef>
          <a:fontRef idx="minor">
            <a:schemeClr val="dk1"/>
          </a:fontRef>
        </p:style>
        <p:txBody>
          <a:bodyPr wrap="square" lIns="0" tIns="0" rIns="0" bIns="0" numCol="1"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defRPr sz="3200">
                <a:solidFill>
                  <a:schemeClr val="accent1">
                    <a:hueOff val="114395"/>
                    <a:lumOff val="-24975"/>
                  </a:schemeClr>
                </a:solidFill>
                <a:latin typeface="Gill Sans"/>
                <a:ea typeface="Gill Sans"/>
                <a:cs typeface="Gill Sans"/>
              </a:defRPr>
            </a:lvl1pPr>
            <a:lvl2pPr>
              <a:defRPr>
                <a:solidFill>
                  <a:srgbClr val="000000"/>
                </a:solidFill>
                <a:latin typeface="Gill Sans"/>
                <a:ea typeface="Gill Sans"/>
                <a:cs typeface="Gill Sans"/>
              </a:defRPr>
            </a:lvl2pPr>
            <a:lvl3pPr>
              <a:defRPr>
                <a:solidFill>
                  <a:srgbClr val="000000"/>
                </a:solidFill>
                <a:latin typeface="Gill Sans"/>
                <a:ea typeface="Gill Sans"/>
                <a:cs typeface="Gill Sans"/>
              </a:defRPr>
            </a:lvl3pPr>
            <a:lvl4pPr>
              <a:defRPr>
                <a:solidFill>
                  <a:srgbClr val="000000"/>
                </a:solidFill>
                <a:latin typeface="Gill Sans"/>
                <a:ea typeface="Gill Sans"/>
                <a:cs typeface="Gill Sans"/>
              </a:defRPr>
            </a:lvl4pPr>
            <a:lvl5pPr>
              <a:defRPr>
                <a:solidFill>
                  <a:srgbClr val="000000"/>
                </a:solidFill>
                <a:latin typeface="Gill Sans"/>
                <a:ea typeface="Gill Sans"/>
                <a:cs typeface="Gill Sans"/>
              </a:defRPr>
            </a:lvl5pPr>
            <a:lvl6pPr>
              <a:defRPr>
                <a:solidFill>
                  <a:srgbClr val="000000"/>
                </a:solidFill>
                <a:latin typeface="Gill Sans"/>
                <a:ea typeface="Gill Sans"/>
                <a:cs typeface="Gill Sans"/>
              </a:defRPr>
            </a:lvl6pPr>
            <a:lvl7pPr>
              <a:defRPr>
                <a:solidFill>
                  <a:srgbClr val="000000"/>
                </a:solidFill>
                <a:latin typeface="Gill Sans"/>
                <a:ea typeface="Gill Sans"/>
                <a:cs typeface="Gill Sans"/>
              </a:defRPr>
            </a:lvl7pPr>
            <a:lvl8pPr>
              <a:defRPr>
                <a:solidFill>
                  <a:srgbClr val="000000"/>
                </a:solidFill>
                <a:latin typeface="Gill Sans"/>
                <a:ea typeface="Gill Sans"/>
                <a:cs typeface="Gill Sans"/>
              </a:defRPr>
            </a:lvl8pPr>
            <a:lvl9pPr>
              <a:defRPr>
                <a:solidFill>
                  <a:srgbClr val="000000"/>
                </a:solidFill>
                <a:latin typeface="Gill Sans"/>
                <a:ea typeface="Gill Sans"/>
                <a:cs typeface="Gill Sans"/>
              </a:defRPr>
            </a:lvl9pPr>
          </a:lstStyle>
          <a:p>
            <a:r>
              <a:rPr lang="or-IN" sz="4000" b="0" dirty="0">
                <a:solidFill>
                  <a:schemeClr val="tx1"/>
                </a:solidFill>
              </a:rPr>
              <a:t>ମନେ ରଖନ୍ତୁ ଯେ ସହରରେ ଅଧିକ ଜନଗହଳି ହୋଇଥାଏ ଏବଂ ସିମୀତ ସଂଖ୍ୟାରେ ସ୍ୱାସ୍ଥ୍ୟ କର୍ମଚାରୀ ଥାଆନ୍ତି- ତେଣୁ ସମସ୍ତଙ୍କୁ ଏବଂ ନିଜକୁ ସୁରକ୍ଷିତ ରଖିବା ପାଇଁ  କମ୍ୟୁନିଟି (ଗୋଷ୍ଠୀ ସଂପ୍ରଦାୟ)ଙ୍କ ସାହାଯ୍ୟ ସହଯୋଗ ସୃଷ୍ଟି କରନ୍ତୁ</a:t>
            </a:r>
            <a:r>
              <a:rPr lang="en-IN" sz="4000" b="0" dirty="0">
                <a:solidFill>
                  <a:schemeClr val="tx1"/>
                </a:solidFill>
              </a:rPr>
              <a:t> </a:t>
            </a:r>
            <a:endParaRPr lang="en-US" sz="4000" b="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sp>
        <p:nvSpPr>
          <p:cNvPr id="6" name="Rounded Rectangle">
            <a:extLst>
              <a:ext uri="{FF2B5EF4-FFF2-40B4-BE49-F238E27FC236}">
                <a16:creationId xmlns:a16="http://schemas.microsoft.com/office/drawing/2014/main" id="{F6ACDCBC-202E-8349-8DE4-F5FE976DCE52}"/>
              </a:ext>
            </a:extLst>
          </p:cNvPr>
          <p:cNvSpPr/>
          <p:nvPr/>
        </p:nvSpPr>
        <p:spPr>
          <a:xfrm>
            <a:off x="2169042" y="4113555"/>
            <a:ext cx="19840353" cy="7046415"/>
          </a:xfrm>
          <a:prstGeom prst="roundRect">
            <a:avLst>
              <a:gd name="adj" fmla="val 9557"/>
            </a:avLst>
          </a:prstGeom>
          <a:solidFill>
            <a:srgbClr val="FABE3B"/>
          </a:solid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lvl="0" algn="l"/>
            <a:endParaRPr lang="en-US" sz="3500" b="0" dirty="0"/>
          </a:p>
          <a:p>
            <a:pPr lvl="0" algn="l"/>
            <a:endParaRPr lang="en-US" sz="3500" b="0" dirty="0"/>
          </a:p>
          <a:p>
            <a:pPr marL="742950" lvl="0" indent="-742950" algn="l">
              <a:buFont typeface="+mj-lt"/>
              <a:buAutoNum type="arabicPeriod"/>
            </a:pPr>
            <a:r>
              <a:rPr lang="or-IN" sz="3500" b="0" dirty="0"/>
              <a:t>ଅନେକ ସୋସାଇଟି ମେଡ୍‌ ଏବଂ ଅନ୍ୟ ଚାକରଙ୍କୁ ସୋସାଇଟି ଭିତରେ ପ୍ରବେଶ କରିବାକୁ ମନା କରିଛନ୍ତି </a:t>
            </a:r>
            <a:r>
              <a:rPr lang="en-US" sz="3500" b="0" dirty="0"/>
              <a:t>।</a:t>
            </a:r>
            <a:r>
              <a:rPr lang="or-IN" sz="3500" b="0" dirty="0"/>
              <a:t>  ଯଦିଓ ଏହା ଠିକ୍‌ ପଦକ୍ଷେପ</a:t>
            </a:r>
            <a:r>
              <a:rPr lang="en-US" sz="3500" b="0" dirty="0"/>
              <a:t>, </a:t>
            </a:r>
            <a:r>
              <a:rPr lang="or-IN" sz="3500" b="0" dirty="0"/>
              <a:t>ଏହାଦ୍ୱାରା ଲୋକମାନେ ନିଜଘରେ ରହିପାରିବେ</a:t>
            </a:r>
            <a:r>
              <a:rPr lang="en-US" sz="3500" b="0" dirty="0"/>
              <a:t>, </a:t>
            </a:r>
            <a:r>
              <a:rPr lang="or-IN" sz="3500" b="0" dirty="0"/>
              <a:t>ଏଭଳି ଦୂରତା ବଜାୟ ରଖିବା ହେଉଛି ସାମାଜିକ ବାଛନ୍ଦ ସହିତ ସମାନ </a:t>
            </a:r>
            <a:r>
              <a:rPr lang="en-US" sz="3500" b="0" dirty="0"/>
              <a:t>। </a:t>
            </a:r>
            <a:endParaRPr lang="en-IN" sz="3500" b="0" dirty="0"/>
          </a:p>
          <a:p>
            <a:pPr marL="742950" lvl="0" indent="-742950" algn="l">
              <a:buFont typeface="+mj-lt"/>
              <a:buAutoNum type="arabicPeriod"/>
            </a:pPr>
            <a:r>
              <a:rPr lang="or-IN" sz="3500" b="0" dirty="0"/>
              <a:t>ଏଭଳି ଶବ୍ଦ </a:t>
            </a:r>
            <a:r>
              <a:rPr lang="en-US" sz="3500" b="0" dirty="0"/>
              <a:t>“ </a:t>
            </a:r>
            <a:r>
              <a:rPr lang="or-IN" sz="3500" b="0" dirty="0"/>
              <a:t>ଏମାନେ ଆମ ପାଇଁ  ରୋଗ ଆଣିବେ</a:t>
            </a:r>
            <a:r>
              <a:rPr lang="en-US" sz="3500" b="0" dirty="0"/>
              <a:t>”, “</a:t>
            </a:r>
            <a:r>
              <a:rPr lang="or-IN" sz="3500" b="0" dirty="0"/>
              <a:t>ରୋଗ ଏମାନଙ୍କ ପାଇଁ ବ୍ୟାପିବ</a:t>
            </a:r>
            <a:r>
              <a:rPr lang="en-US" sz="3500" b="0" dirty="0"/>
              <a:t>” </a:t>
            </a:r>
            <a:r>
              <a:rPr lang="or-IN" sz="3500" b="0" dirty="0"/>
              <a:t>ହେଉଛି ସାମାଜିକ ବାଛନ୍ଦ ସହିତ ସମାନ </a:t>
            </a:r>
            <a:r>
              <a:rPr lang="en-US" sz="3500" b="0" dirty="0"/>
              <a:t>। </a:t>
            </a:r>
            <a:endParaRPr lang="en-IN" sz="3500" b="0" dirty="0"/>
          </a:p>
          <a:p>
            <a:pPr marL="742950" indent="-742950" algn="l">
              <a:buFont typeface="+mj-lt"/>
              <a:buAutoNum type="arabicPeriod"/>
            </a:pPr>
            <a:r>
              <a:rPr lang="or-IN" sz="3500" b="0" dirty="0"/>
              <a:t>ସ୍ଥାନୀୟ ଇନ୍‌ଫ୍ଲୁଏନ୍‌ସର୍‌ (ପ୍ରଭାବକାରୀ) ଏବଂ ନିଷ୍ପତ୍ତିକାରୀ ଙ୍କ ସାହାଯ୍ୟ ନିଅନ୍ତୁ ଯେପରିକି ଲୋକମାନଙ୍କୁ ଏହି ସାମାଜିକ ବାଛନ୍ଦ ବ୍ୟବହାର ରୁ ନିବୃତ ରହିବେ </a:t>
            </a:r>
            <a:r>
              <a:rPr lang="en-US" sz="3500" b="0" dirty="0"/>
              <a:t>।</a:t>
            </a:r>
            <a:r>
              <a:rPr lang="or-IN" sz="3500" b="0" dirty="0"/>
              <a:t>  </a:t>
            </a:r>
            <a:endParaRPr lang="en-IN" sz="3500" b="0" dirty="0"/>
          </a:p>
          <a:p>
            <a:pPr marL="742950" indent="-742950" algn="l">
              <a:buFont typeface="+mj-lt"/>
              <a:buAutoNum type="arabicPeriod"/>
            </a:pPr>
            <a:r>
              <a:rPr lang="or-IN" sz="3500" b="0" dirty="0"/>
              <a:t>ମିଡିଆ କ୍ଲିପ୍‌ ବ୍ୟବହାର କରି ଲୋକମାନଙ୍କୁ ଏହି ସାମାଜିକ ବାଛନ୍ଦ ବ୍ୟବହାରରୁ ନିବୃତ କରନ୍ତୁ </a:t>
            </a:r>
            <a:r>
              <a:rPr lang="en-US" sz="3500" b="0" dirty="0"/>
              <a:t>। </a:t>
            </a:r>
            <a:endParaRPr lang="en-IN" sz="3500" b="0" dirty="0"/>
          </a:p>
          <a:p>
            <a:pPr marL="742950" indent="-742950" algn="l">
              <a:buFont typeface="+mj-lt"/>
              <a:buAutoNum type="arabicPeriod"/>
            </a:pPr>
            <a:r>
              <a:rPr lang="or-IN" sz="3500" b="0" dirty="0"/>
              <a:t>ସରକାରୀ ଅର୍ଡର ଦେଖାନ୍ତୁ ଯେପରିକି ହାଉସିଙ୍ଗ୍‌ ସୋସାଇଟି ଗୁଡିକ କ୍ଲିନର୍‌ ଏବଂ ମେଡ୍‌ ଭଳି ମଜୁରିଆଙ୍କୁ ପାତରନ୍ତର ଭଳି ବ୍ୟବହାର  ନ କରିବେ </a:t>
            </a:r>
            <a:r>
              <a:rPr lang="en-US" sz="3500" b="0" dirty="0"/>
              <a:t>। </a:t>
            </a:r>
            <a:endParaRPr lang="en-US" sz="3500" b="0" dirty="0">
              <a:solidFill>
                <a:schemeClr val="tx1"/>
              </a:solidFill>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C47F2036-7CE0-E94D-A4C6-E002E0662CC7}"/>
              </a:ext>
            </a:extLst>
          </p:cNvPr>
          <p:cNvSpPr/>
          <p:nvPr/>
        </p:nvSpPr>
        <p:spPr>
          <a:xfrm>
            <a:off x="2202268" y="4484463"/>
            <a:ext cx="19840352" cy="1015663"/>
          </a:xfrm>
          <a:prstGeom prst="rect">
            <a:avLst/>
          </a:prstGeom>
        </p:spPr>
        <p:txBody>
          <a:bodyPr wrap="square">
            <a:spAutoFit/>
          </a:bodyPr>
          <a:lstStyle/>
          <a:p>
            <a:r>
              <a:rPr lang="or-IN" sz="6000" b="0" dirty="0"/>
              <a:t>ରେସିଡେଣ୍ଟ୍‌ ୱେଲ୍‌ଫେୟାର୍‌ ଆସୋସିଏସନ୍‌ (ଆବାସିକ ମଙ୍ଗଳ ଆସୋସିଏସନ)</a:t>
            </a:r>
            <a:r>
              <a:rPr lang="en-IN" sz="6000" b="0" dirty="0"/>
              <a:t> </a:t>
            </a:r>
            <a:endParaRPr lang="en-IN" sz="6000" b="0" dirty="0">
              <a:latin typeface="Arial" panose="020B0604020202020204" pitchFamily="34" charset="0"/>
              <a:cs typeface="Arial" panose="020B0604020202020204" pitchFamily="34" charset="0"/>
            </a:endParaRPr>
          </a:p>
        </p:txBody>
      </p:sp>
      <p:grpSp>
        <p:nvGrpSpPr>
          <p:cNvPr id="8" name="Group">
            <a:extLst>
              <a:ext uri="{FF2B5EF4-FFF2-40B4-BE49-F238E27FC236}">
                <a16:creationId xmlns:a16="http://schemas.microsoft.com/office/drawing/2014/main" id="{6A9A393E-0A12-5240-AD67-F406A9D1FE99}"/>
              </a:ext>
            </a:extLst>
          </p:cNvPr>
          <p:cNvGrpSpPr/>
          <p:nvPr/>
        </p:nvGrpSpPr>
        <p:grpSpPr>
          <a:xfrm>
            <a:off x="23097931" y="13055998"/>
            <a:ext cx="2098870" cy="1540535"/>
            <a:chOff x="0" y="2516"/>
            <a:chExt cx="2098868" cy="1540533"/>
          </a:xfrm>
        </p:grpSpPr>
        <p:sp>
          <p:nvSpPr>
            <p:cNvPr id="9" name="08">
              <a:extLst>
                <a:ext uri="{FF2B5EF4-FFF2-40B4-BE49-F238E27FC236}">
                  <a16:creationId xmlns:a16="http://schemas.microsoft.com/office/drawing/2014/main" id="{3470B9DE-11C8-5C4E-A57C-AC951F94F553}"/>
                </a:ext>
              </a:extLst>
            </p:cNvPr>
            <p:cNvSpPr/>
            <p:nvPr/>
          </p:nvSpPr>
          <p:spPr>
            <a:xfrm>
              <a:off x="828868" y="273049"/>
              <a:ext cx="1270001" cy="1270001"/>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b="0">
                  <a:solidFill>
                    <a:srgbClr val="FFFFFF"/>
                  </a:solidFill>
                </a:defRPr>
              </a:lvl1pPr>
            </a:lstStyle>
            <a:p>
              <a:r>
                <a:rPr lang="en-US" dirty="0">
                  <a:latin typeface="Arial" panose="020B0604020202020204" pitchFamily="34" charset="0"/>
                  <a:cs typeface="Arial" panose="020B0604020202020204" pitchFamily="34" charset="0"/>
                </a:rPr>
                <a:t>45</a:t>
              </a:r>
              <a:endParaRPr dirty="0">
                <a:latin typeface="Arial" panose="020B0604020202020204" pitchFamily="34" charset="0"/>
                <a:cs typeface="Arial" panose="020B0604020202020204" pitchFamily="34" charset="0"/>
              </a:endParaRPr>
            </a:p>
          </p:txBody>
        </p:sp>
        <p:pic>
          <p:nvPicPr>
            <p:cNvPr id="10" name="Image" descr="Image">
              <a:extLst>
                <a:ext uri="{FF2B5EF4-FFF2-40B4-BE49-F238E27FC236}">
                  <a16:creationId xmlns:a16="http://schemas.microsoft.com/office/drawing/2014/main" id="{B6CFDCB4-076F-EC43-AA3E-E57C8B98BB14}"/>
                </a:ext>
              </a:extLst>
            </p:cNvPr>
            <p:cNvPicPr>
              <a:picLocks noChangeAspect="1"/>
            </p:cNvPicPr>
            <p:nvPr/>
          </p:nvPicPr>
          <p:blipFill>
            <a:blip r:embed="rId3"/>
            <a:stretch>
              <a:fillRect/>
            </a:stretch>
          </p:blipFill>
          <p:spPr>
            <a:xfrm>
              <a:off x="0" y="2516"/>
              <a:ext cx="554528" cy="541069"/>
            </a:xfrm>
            <a:prstGeom prst="rect">
              <a:avLst/>
            </a:prstGeom>
            <a:ln w="12700" cap="flat">
              <a:noFill/>
              <a:miter lim="400000"/>
            </a:ln>
            <a:effectLst/>
          </p:spPr>
        </p:pic>
      </p:grpSp>
      <p:grpSp>
        <p:nvGrpSpPr>
          <p:cNvPr id="11" name="Group">
            <a:extLst>
              <a:ext uri="{FF2B5EF4-FFF2-40B4-BE49-F238E27FC236}">
                <a16:creationId xmlns:a16="http://schemas.microsoft.com/office/drawing/2014/main" id="{24203980-B2CD-5048-8907-4B2815534ABE}"/>
              </a:ext>
            </a:extLst>
          </p:cNvPr>
          <p:cNvGrpSpPr/>
          <p:nvPr/>
        </p:nvGrpSpPr>
        <p:grpSpPr>
          <a:xfrm>
            <a:off x="300010" y="12315300"/>
            <a:ext cx="4601210" cy="995767"/>
            <a:chOff x="0" y="0"/>
            <a:chExt cx="4601208" cy="995765"/>
          </a:xfrm>
        </p:grpSpPr>
        <p:pic>
          <p:nvPicPr>
            <p:cNvPr id="12" name="Picture 3" descr="Picture 3">
              <a:extLst>
                <a:ext uri="{FF2B5EF4-FFF2-40B4-BE49-F238E27FC236}">
                  <a16:creationId xmlns:a16="http://schemas.microsoft.com/office/drawing/2014/main" id="{3DDE1D53-7700-4448-B8A2-431A43416118}"/>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0" y="114822"/>
              <a:ext cx="951954" cy="766122"/>
            </a:xfrm>
            <a:prstGeom prst="rect">
              <a:avLst/>
            </a:prstGeom>
            <a:ln w="12700" cap="flat">
              <a:noFill/>
              <a:miter lim="400000"/>
            </a:ln>
            <a:effectLst/>
          </p:spPr>
        </p:pic>
        <p:pic>
          <p:nvPicPr>
            <p:cNvPr id="13" name="Picture 5" descr="Picture 5">
              <a:extLst>
                <a:ext uri="{FF2B5EF4-FFF2-40B4-BE49-F238E27FC236}">
                  <a16:creationId xmlns:a16="http://schemas.microsoft.com/office/drawing/2014/main" id="{5D05270E-190F-1542-B6F7-68D7A9975FF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801145" y="114822"/>
              <a:ext cx="800064" cy="766122"/>
            </a:xfrm>
            <a:prstGeom prst="rect">
              <a:avLst/>
            </a:prstGeom>
            <a:ln w="12700" cap="flat">
              <a:noFill/>
              <a:miter lim="400000"/>
            </a:ln>
            <a:effectLst/>
          </p:spPr>
        </p:pic>
        <p:sp>
          <p:nvSpPr>
            <p:cNvPr id="14" name="Line">
              <a:extLst>
                <a:ext uri="{FF2B5EF4-FFF2-40B4-BE49-F238E27FC236}">
                  <a16:creationId xmlns:a16="http://schemas.microsoft.com/office/drawing/2014/main" id="{73133A41-18FF-3F49-8C46-196E882D8460}"/>
                </a:ext>
              </a:extLst>
            </p:cNvPr>
            <p:cNvSpPr/>
            <p:nvPr/>
          </p:nvSpPr>
          <p:spPr>
            <a:xfrm flipV="1">
              <a:off x="3624632"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15" name="Line">
              <a:extLst>
                <a:ext uri="{FF2B5EF4-FFF2-40B4-BE49-F238E27FC236}">
                  <a16:creationId xmlns:a16="http://schemas.microsoft.com/office/drawing/2014/main" id="{8270CD9E-F9BB-304F-917C-C8CB159F28BE}"/>
                </a:ext>
              </a:extLst>
            </p:cNvPr>
            <p:cNvSpPr/>
            <p:nvPr/>
          </p:nvSpPr>
          <p:spPr>
            <a:xfrm flipV="1">
              <a:off x="1128406"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pic>
          <p:nvPicPr>
            <p:cNvPr id="16" name="ministry-and-health-family-welfare.png" descr="ministry-and-health-family-welfare.png">
              <a:extLst>
                <a:ext uri="{FF2B5EF4-FFF2-40B4-BE49-F238E27FC236}">
                  <a16:creationId xmlns:a16="http://schemas.microsoft.com/office/drawing/2014/main" id="{C549F95A-4486-914F-8529-281B26FEC7FF}"/>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1304920" y="0"/>
              <a:ext cx="1964860" cy="995766"/>
            </a:xfrm>
            <a:prstGeom prst="rect">
              <a:avLst/>
            </a:prstGeom>
            <a:ln w="12700" cap="flat">
              <a:noFill/>
              <a:miter lim="400000"/>
            </a:ln>
            <a:effectLst/>
          </p:spPr>
        </p:pic>
      </p:grpSp>
    </p:spTree>
    <p:extLst>
      <p:ext uri="{BB962C8B-B14F-4D97-AF65-F5344CB8AC3E}">
        <p14:creationId xmlns:p14="http://schemas.microsoft.com/office/powerpoint/2010/main" val="3282864988"/>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8" name="Group"/>
          <p:cNvGrpSpPr/>
          <p:nvPr/>
        </p:nvGrpSpPr>
        <p:grpSpPr>
          <a:xfrm>
            <a:off x="300010" y="12315300"/>
            <a:ext cx="4601210" cy="995767"/>
            <a:chOff x="0" y="0"/>
            <a:chExt cx="4601208" cy="995765"/>
          </a:xfrm>
        </p:grpSpPr>
        <p:pic>
          <p:nvPicPr>
            <p:cNvPr id="223" name="Picture 3" descr="Picture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114822"/>
              <a:ext cx="951954" cy="766122"/>
            </a:xfrm>
            <a:prstGeom prst="rect">
              <a:avLst/>
            </a:prstGeom>
            <a:ln w="12700" cap="flat">
              <a:noFill/>
              <a:miter lim="400000"/>
            </a:ln>
            <a:effectLst/>
          </p:spPr>
        </p:pic>
        <p:pic>
          <p:nvPicPr>
            <p:cNvPr id="224" name="Picture 5" descr="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01145" y="114822"/>
              <a:ext cx="800064" cy="766122"/>
            </a:xfrm>
            <a:prstGeom prst="rect">
              <a:avLst/>
            </a:prstGeom>
            <a:ln w="12700" cap="flat">
              <a:noFill/>
              <a:miter lim="400000"/>
            </a:ln>
            <a:effectLst/>
          </p:spPr>
        </p:pic>
        <p:sp>
          <p:nvSpPr>
            <p:cNvPr id="225" name="Line"/>
            <p:cNvSpPr/>
            <p:nvPr/>
          </p:nvSpPr>
          <p:spPr>
            <a:xfrm flipV="1">
              <a:off x="3624632"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226" name="Line"/>
            <p:cNvSpPr/>
            <p:nvPr/>
          </p:nvSpPr>
          <p:spPr>
            <a:xfrm flipV="1">
              <a:off x="1128406"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pic>
          <p:nvPicPr>
            <p:cNvPr id="227" name="ministry-and-health-family-welfare.png" descr="ministry-and-health-family-welfare.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304920" y="0"/>
              <a:ext cx="1964860" cy="995766"/>
            </a:xfrm>
            <a:prstGeom prst="rect">
              <a:avLst/>
            </a:prstGeom>
            <a:ln w="12700" cap="flat">
              <a:noFill/>
              <a:miter lim="400000"/>
            </a:ln>
            <a:effectLst/>
          </p:spPr>
        </p:pic>
      </p:grpSp>
      <p:grpSp>
        <p:nvGrpSpPr>
          <p:cNvPr id="231" name="Group"/>
          <p:cNvGrpSpPr/>
          <p:nvPr/>
        </p:nvGrpSpPr>
        <p:grpSpPr>
          <a:xfrm>
            <a:off x="23097931" y="13055998"/>
            <a:ext cx="2098870" cy="1540535"/>
            <a:chOff x="0" y="2516"/>
            <a:chExt cx="2098868" cy="1540533"/>
          </a:xfrm>
        </p:grpSpPr>
        <p:sp>
          <p:nvSpPr>
            <p:cNvPr id="229" name="05"/>
            <p:cNvSpPr/>
            <p:nvPr/>
          </p:nvSpPr>
          <p:spPr>
            <a:xfrm>
              <a:off x="828868" y="273049"/>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b="0">
                  <a:solidFill>
                    <a:srgbClr val="FFFFFF"/>
                  </a:solidFill>
                </a:defRPr>
              </a:lvl1pPr>
            </a:lstStyle>
            <a:p>
              <a:r>
                <a:rPr dirty="0">
                  <a:latin typeface="Arial" panose="020B0604020202020204" pitchFamily="34" charset="0"/>
                  <a:cs typeface="Arial" panose="020B0604020202020204" pitchFamily="34" charset="0"/>
                </a:rPr>
                <a:t>05</a:t>
              </a:r>
            </a:p>
          </p:txBody>
        </p:sp>
        <p:pic>
          <p:nvPicPr>
            <p:cNvPr id="230" name="Image" descr="Image"/>
            <p:cNvPicPr>
              <a:picLocks noChangeAspect="1"/>
            </p:cNvPicPr>
            <p:nvPr/>
          </p:nvPicPr>
          <p:blipFill>
            <a:blip r:embed="rId6"/>
            <a:stretch>
              <a:fillRect/>
            </a:stretch>
          </p:blipFill>
          <p:spPr>
            <a:xfrm>
              <a:off x="0" y="2516"/>
              <a:ext cx="554528" cy="541069"/>
            </a:xfrm>
            <a:prstGeom prst="rect">
              <a:avLst/>
            </a:prstGeom>
            <a:ln w="12700" cap="flat">
              <a:noFill/>
              <a:miter lim="400000"/>
            </a:ln>
            <a:effectLst/>
          </p:spPr>
        </p:pic>
      </p:grpSp>
      <p:grpSp>
        <p:nvGrpSpPr>
          <p:cNvPr id="235" name="Group"/>
          <p:cNvGrpSpPr/>
          <p:nvPr/>
        </p:nvGrpSpPr>
        <p:grpSpPr>
          <a:xfrm>
            <a:off x="1026430" y="3971842"/>
            <a:ext cx="8216086" cy="3397534"/>
            <a:chOff x="0" y="0"/>
            <a:chExt cx="8216084" cy="3397532"/>
          </a:xfrm>
        </p:grpSpPr>
        <p:pic>
          <p:nvPicPr>
            <p:cNvPr id="232" name="Image" descr="Image"/>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0" y="567852"/>
              <a:ext cx="2900076" cy="2829680"/>
            </a:xfrm>
            <a:prstGeom prst="rect">
              <a:avLst/>
            </a:prstGeom>
            <a:ln w="12700" cap="flat">
              <a:noFill/>
              <a:miter lim="400000"/>
            </a:ln>
            <a:effectLst>
              <a:outerShdw dist="25400" dir="5400000" rotWithShape="0">
                <a:srgbClr val="000000"/>
              </a:outerShdw>
            </a:effectLst>
          </p:spPr>
        </p:pic>
        <p:sp>
          <p:nvSpPr>
            <p:cNvPr id="233" name="Rounded Rectangle"/>
            <p:cNvSpPr/>
            <p:nvPr/>
          </p:nvSpPr>
          <p:spPr>
            <a:xfrm>
              <a:off x="80052" y="0"/>
              <a:ext cx="8136032" cy="1993397"/>
            </a:xfrm>
            <a:prstGeom prst="roundRect">
              <a:avLst>
                <a:gd name="adj" fmla="val 9557"/>
              </a:avLst>
            </a:prstGeom>
            <a:solidFill>
              <a:srgbClr val="FABE3B"/>
            </a:solid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234" name="COVID-19 is…"/>
            <p:cNvSpPr txBox="1"/>
            <p:nvPr/>
          </p:nvSpPr>
          <p:spPr>
            <a:xfrm>
              <a:off x="487995" y="458525"/>
              <a:ext cx="7246372" cy="127214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spAutoFit/>
            </a:bodyPr>
            <a:lstStyle/>
            <a:p>
              <a:pPr defTabSz="914400">
                <a:spcBef>
                  <a:spcPts val="600"/>
                </a:spcBef>
                <a:defRPr sz="3800" cap="all">
                  <a:solidFill>
                    <a:srgbClr val="002135"/>
                  </a:solidFill>
                </a:defRPr>
              </a:pPr>
              <a:r>
                <a:rPr lang="or-IN" sz="3800" b="0" cap="all" dirty="0"/>
                <a:t>କୋଭିଡ୍‌ -</a:t>
              </a:r>
              <a:r>
                <a:rPr lang="en-US" sz="3800" b="0" cap="all" dirty="0"/>
                <a:t>19</a:t>
              </a:r>
              <a:r>
                <a:rPr lang="or-IN" sz="3800" b="0" cap="all" dirty="0"/>
                <a:t> ହେଉଛି କୋରୋନା ଭାଇରସ୍‌ ଡିଜିଜ୍‌ -</a:t>
              </a:r>
              <a:r>
                <a:rPr lang="en-US" sz="3800" b="0" cap="all" dirty="0"/>
                <a:t>19</a:t>
              </a:r>
              <a:r>
                <a:rPr lang="en-IN" sz="3800" b="0" cap="all" dirty="0"/>
                <a:t> </a:t>
              </a:r>
              <a:endParaRPr b="0" dirty="0">
                <a:latin typeface="Arial" panose="020B0604020202020204" pitchFamily="34" charset="0"/>
                <a:cs typeface="Arial" panose="020B0604020202020204" pitchFamily="34" charset="0"/>
              </a:endParaRPr>
            </a:p>
          </p:txBody>
        </p:sp>
      </p:grpSp>
      <p:grpSp>
        <p:nvGrpSpPr>
          <p:cNvPr id="239" name="Group"/>
          <p:cNvGrpSpPr/>
          <p:nvPr/>
        </p:nvGrpSpPr>
        <p:grpSpPr>
          <a:xfrm>
            <a:off x="1392979" y="7739598"/>
            <a:ext cx="7792764" cy="3021074"/>
            <a:chOff x="0" y="0"/>
            <a:chExt cx="7792762" cy="3021073"/>
          </a:xfrm>
        </p:grpSpPr>
        <p:pic>
          <p:nvPicPr>
            <p:cNvPr id="236" name="Image" descr="Image"/>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892685" y="0"/>
              <a:ext cx="2900077" cy="2829679"/>
            </a:xfrm>
            <a:prstGeom prst="rect">
              <a:avLst/>
            </a:prstGeom>
            <a:ln w="12700" cap="flat">
              <a:noFill/>
              <a:miter lim="400000"/>
            </a:ln>
            <a:effectLst>
              <a:outerShdw dist="25400" dir="5400000" rotWithShape="0">
                <a:srgbClr val="000000"/>
              </a:outerShdw>
            </a:effectLst>
          </p:spPr>
        </p:pic>
        <p:sp>
          <p:nvSpPr>
            <p:cNvPr id="237" name="Rounded Rectangle"/>
            <p:cNvSpPr/>
            <p:nvPr/>
          </p:nvSpPr>
          <p:spPr>
            <a:xfrm>
              <a:off x="0" y="1027675"/>
              <a:ext cx="7773690" cy="1993398"/>
            </a:xfrm>
            <a:prstGeom prst="roundRect">
              <a:avLst>
                <a:gd name="adj" fmla="val 9557"/>
              </a:avLst>
            </a:prstGeom>
            <a:solidFill>
              <a:srgbClr val="FABE3B"/>
            </a:solid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238" name="It is caused by a Coronavirus…"/>
            <p:cNvSpPr txBox="1"/>
            <p:nvPr/>
          </p:nvSpPr>
          <p:spPr>
            <a:xfrm>
              <a:off x="408927" y="1404136"/>
              <a:ext cx="6958891" cy="127214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spAutoFit/>
            </a:bodyPr>
            <a:lstStyle/>
            <a:p>
              <a:pPr defTabSz="914400">
                <a:spcBef>
                  <a:spcPts val="600"/>
                </a:spcBef>
                <a:defRPr sz="3800" cap="all">
                  <a:solidFill>
                    <a:srgbClr val="002135"/>
                  </a:solidFill>
                </a:defRPr>
              </a:pPr>
              <a:r>
                <a:rPr lang="or-IN" sz="3800" b="0" cap="all" dirty="0"/>
                <a:t>ଏହା </a:t>
              </a:r>
              <a:r>
                <a:rPr lang="en-US" sz="3800" b="0" cap="all" dirty="0"/>
                <a:t>SARS-CoV-2</a:t>
              </a:r>
              <a:r>
                <a:rPr lang="or-IN" sz="3800" b="0" cap="all" dirty="0"/>
                <a:t> ନାମକ କୋରୋନା ଭାଇରସ୍‌ ଦ୍ୱାରା ସୃଷ୍ଟି ହୋଇଥାଏ-</a:t>
              </a:r>
              <a:r>
                <a:rPr lang="en-IN" sz="3800" b="0" cap="all" dirty="0"/>
                <a:t> </a:t>
              </a:r>
              <a:endParaRPr b="0" dirty="0">
                <a:latin typeface="Arial" panose="020B0604020202020204" pitchFamily="34" charset="0"/>
                <a:cs typeface="Arial" panose="020B0604020202020204" pitchFamily="34" charset="0"/>
              </a:endParaRPr>
            </a:p>
          </p:txBody>
        </p:sp>
      </p:grpSp>
      <p:grpSp>
        <p:nvGrpSpPr>
          <p:cNvPr id="245" name="Group"/>
          <p:cNvGrpSpPr/>
          <p:nvPr/>
        </p:nvGrpSpPr>
        <p:grpSpPr>
          <a:xfrm>
            <a:off x="13200273" y="3562819"/>
            <a:ext cx="10146682" cy="2811445"/>
            <a:chOff x="0" y="0"/>
            <a:chExt cx="10146680" cy="2811443"/>
          </a:xfrm>
          <a:solidFill>
            <a:srgbClr val="C9EBFF"/>
          </a:solidFill>
        </p:grpSpPr>
        <p:sp>
          <p:nvSpPr>
            <p:cNvPr id="240" name="Rounded Rectangle"/>
            <p:cNvSpPr/>
            <p:nvPr/>
          </p:nvSpPr>
          <p:spPr>
            <a:xfrm>
              <a:off x="0" y="0"/>
              <a:ext cx="10146680" cy="2811443"/>
            </a:xfrm>
            <a:prstGeom prst="roundRect">
              <a:avLst>
                <a:gd name="adj" fmla="val 8491"/>
              </a:avLst>
            </a:prstGeom>
            <a:grp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a:defRPr sz="3200">
                  <a:solidFill>
                    <a:srgbClr val="228B22"/>
                  </a:solidFill>
                </a:defRPr>
              </a:pPr>
              <a:endParaRPr b="0" dirty="0">
                <a:solidFill>
                  <a:sysClr val="windowText" lastClr="000000"/>
                </a:solidFill>
                <a:latin typeface="Arial" panose="020B0604020202020204" pitchFamily="34" charset="0"/>
                <a:cs typeface="Arial" panose="020B0604020202020204" pitchFamily="34" charset="0"/>
              </a:endParaRPr>
            </a:p>
          </p:txBody>
        </p:sp>
        <p:sp>
          <p:nvSpPr>
            <p:cNvPr id="241" name="The symptoms of COVID-19 are Cough,…"/>
            <p:cNvSpPr txBox="1"/>
            <p:nvPr/>
          </p:nvSpPr>
          <p:spPr>
            <a:xfrm>
              <a:off x="5408892" y="501525"/>
              <a:ext cx="4397586" cy="1718418"/>
            </a:xfrm>
            <a:prstGeom prst="rect">
              <a:avLst/>
            </a:prstGeom>
            <a:grp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p>
              <a:pPr algn="l" defTabSz="914400">
                <a:lnSpc>
                  <a:spcPct val="150000"/>
                </a:lnSpc>
                <a:spcBef>
                  <a:spcPts val="600"/>
                </a:spcBef>
                <a:defRPr sz="2700" b="0" cap="all">
                  <a:solidFill>
                    <a:srgbClr val="FFFFFF"/>
                  </a:solidFill>
                </a:defRPr>
              </a:pPr>
              <a:r>
                <a:rPr lang="or-IN" sz="2400" cap="all" dirty="0">
                  <a:solidFill>
                    <a:schemeClr val="tx1"/>
                  </a:solidFill>
                </a:rPr>
                <a:t>କୋଭିଡ୍‌ -</a:t>
              </a:r>
              <a:r>
                <a:rPr lang="en-US" sz="2400" cap="all" dirty="0">
                  <a:solidFill>
                    <a:schemeClr val="tx1"/>
                  </a:solidFill>
                </a:rPr>
                <a:t>19</a:t>
              </a:r>
              <a:r>
                <a:rPr lang="or-IN" sz="2400" cap="all" dirty="0">
                  <a:solidFill>
                    <a:schemeClr val="tx1"/>
                  </a:solidFill>
                </a:rPr>
                <a:t> ର ସାଧାରଣ ଲକ୍ଷଣଗୁଡିକ ହେଉଛି ଜ୍ୱର, କାଶ, ନିଶ୍ୱାସପ୍ରଶ୍ୱାସରେ କଷ୍ଟ ଅନୁଭବ କରିବା </a:t>
              </a:r>
              <a:endParaRPr lang="en-IN" sz="2400" dirty="0">
                <a:solidFill>
                  <a:schemeClr val="tx1"/>
                </a:solidFill>
                <a:latin typeface="Arial" panose="020B0604020202020204" pitchFamily="34" charset="0"/>
                <a:cs typeface="Arial" panose="020B0604020202020204" pitchFamily="34" charset="0"/>
              </a:endParaRPr>
            </a:p>
          </p:txBody>
        </p:sp>
        <p:pic>
          <p:nvPicPr>
            <p:cNvPr id="242" name="Image" descr="Image"/>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a:xfrm>
              <a:off x="375427" y="641141"/>
              <a:ext cx="1236022" cy="1529080"/>
            </a:xfrm>
            <a:prstGeom prst="rect">
              <a:avLst/>
            </a:prstGeom>
            <a:grpFill/>
            <a:ln w="12700" cap="flat">
              <a:noFill/>
              <a:miter lim="400000"/>
            </a:ln>
            <a:effectLst/>
          </p:spPr>
        </p:pic>
        <p:pic>
          <p:nvPicPr>
            <p:cNvPr id="243" name="Image" descr="Image"/>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a:xfrm>
              <a:off x="1921392" y="680035"/>
              <a:ext cx="1241741" cy="1451381"/>
            </a:xfrm>
            <a:prstGeom prst="rect">
              <a:avLst/>
            </a:prstGeom>
            <a:grpFill/>
            <a:ln w="12700" cap="flat">
              <a:noFill/>
              <a:miter lim="400000"/>
            </a:ln>
            <a:effectLst/>
          </p:spPr>
        </p:pic>
        <p:pic>
          <p:nvPicPr>
            <p:cNvPr id="244" name="Image" descr="Image"/>
            <p:cNvPicPr>
              <a:picLocks noChangeAspect="1"/>
            </p:cNvPicPr>
            <p:nvPr/>
          </p:nvPicPr>
          <p:blipFill>
            <a:blip r:embed="rId10" cstate="email">
              <a:extLst>
                <a:ext uri="{28A0092B-C50C-407E-A947-70E740481C1C}">
                  <a14:useLocalDpi xmlns:a14="http://schemas.microsoft.com/office/drawing/2010/main"/>
                </a:ext>
              </a:extLst>
            </a:blip>
            <a:srcRect/>
            <a:stretch>
              <a:fillRect/>
            </a:stretch>
          </p:blipFill>
          <p:spPr>
            <a:xfrm>
              <a:off x="3473310" y="644316"/>
              <a:ext cx="1289798" cy="1522892"/>
            </a:xfrm>
            <a:prstGeom prst="rect">
              <a:avLst/>
            </a:prstGeom>
            <a:grpFill/>
            <a:ln w="12700" cap="flat">
              <a:noFill/>
              <a:miter lim="400000"/>
            </a:ln>
            <a:effectLst/>
          </p:spPr>
        </p:pic>
      </p:grpSp>
      <p:grpSp>
        <p:nvGrpSpPr>
          <p:cNvPr id="249" name="Group"/>
          <p:cNvGrpSpPr/>
          <p:nvPr/>
        </p:nvGrpSpPr>
        <p:grpSpPr>
          <a:xfrm>
            <a:off x="13189655" y="7118013"/>
            <a:ext cx="10146655" cy="4808944"/>
            <a:chOff x="0" y="0"/>
            <a:chExt cx="10146653" cy="4808942"/>
          </a:xfrm>
          <a:solidFill>
            <a:srgbClr val="C9EBFF"/>
          </a:solidFill>
        </p:grpSpPr>
        <p:sp>
          <p:nvSpPr>
            <p:cNvPr id="246" name="Rounded Rectangle"/>
            <p:cNvSpPr/>
            <p:nvPr/>
          </p:nvSpPr>
          <p:spPr>
            <a:xfrm>
              <a:off x="0" y="0"/>
              <a:ext cx="10146653" cy="4808942"/>
            </a:xfrm>
            <a:prstGeom prst="roundRect">
              <a:avLst>
                <a:gd name="adj" fmla="val 5884"/>
              </a:avLst>
            </a:prstGeom>
            <a:grp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a:defRPr sz="3200">
                  <a:solidFill>
                    <a:srgbClr val="FFFFFF"/>
                  </a:solidFill>
                </a:defRPr>
              </a:pPr>
              <a:endParaRPr b="0" dirty="0">
                <a:solidFill>
                  <a:sysClr val="windowText" lastClr="000000"/>
                </a:solidFill>
                <a:latin typeface="Arial" panose="020B0604020202020204" pitchFamily="34" charset="0"/>
                <a:cs typeface="Arial" panose="020B0604020202020204" pitchFamily="34" charset="0"/>
              </a:endParaRPr>
            </a:p>
          </p:txBody>
        </p:sp>
        <p:sp>
          <p:nvSpPr>
            <p:cNvPr id="247" name="If you have these or you are a contact of a…"/>
            <p:cNvSpPr txBox="1"/>
            <p:nvPr/>
          </p:nvSpPr>
          <p:spPr>
            <a:xfrm>
              <a:off x="460775" y="509402"/>
              <a:ext cx="7470671" cy="338041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spAutoFit/>
            </a:bodyPr>
            <a:lstStyle/>
            <a:p>
              <a:pPr algn="l" defTabSz="914400">
                <a:lnSpc>
                  <a:spcPct val="150000"/>
                </a:lnSpc>
                <a:spcBef>
                  <a:spcPts val="600"/>
                </a:spcBef>
                <a:defRPr sz="2400" b="0" cap="all">
                  <a:solidFill>
                    <a:srgbClr val="FFFFFF"/>
                  </a:solidFill>
                </a:defRPr>
              </a:pPr>
              <a:r>
                <a:rPr lang="or-IN" sz="2400" cap="all" dirty="0">
                  <a:solidFill>
                    <a:schemeClr val="tx1"/>
                  </a:solidFill>
                </a:rPr>
                <a:t>ଯଦି ଆପଣଙ୍କ ଠାରେ ଏହି ସବୁ ଲକ୍ଷଣ ଦେଖାଯାଉଥାଏ ଏବଂ ଆପଣ  ଲବୋରାଟୋରୀ ଯାଞ୍ଚ୍‌ ପ୍ରମାଣିତ ପଜିଟିଭ୍‌ (କରୋନା ଭାଇରସ୍‌  ଉପସ୍ଥିତିର ପ୍ରମାଣ) ବ୍ୟକ୍ତିଙ୍କ ସଂଷ୍ପର୍ଶରେ ଆସିଛନ୍ତି, ତେବେ ରାଜ୍ୟର ହେଲ୍‌ପ୍‌ଲାଇନ ନମ୍ବର୍‌ କିମ୍ୱା ସ୍ୱାସ୍ଥ୍ୟ ଏବଂ ପରିବାର କଲ୍ୟାଣ ମନ୍ତ୍ରାଳୟ, ଭାରତ ସରକାରଙ୍କ </a:t>
              </a:r>
              <a:r>
                <a:rPr lang="en-IN" sz="2400" cap="all" dirty="0">
                  <a:solidFill>
                    <a:schemeClr val="tx1"/>
                  </a:solidFill>
                </a:rPr>
                <a:t>24x7 </a:t>
              </a:r>
              <a:r>
                <a:rPr lang="or-IN" sz="2400" cap="all" dirty="0">
                  <a:solidFill>
                    <a:schemeClr val="tx1"/>
                  </a:solidFill>
                </a:rPr>
                <a:t> ହେଲ୍‌ପ୍‌ ଲାଇନ୍‌ </a:t>
              </a:r>
              <a:r>
                <a:rPr lang="en-IN" sz="2400" cap="all" dirty="0">
                  <a:solidFill>
                    <a:schemeClr val="tx1"/>
                  </a:solidFill>
                </a:rPr>
                <a:t>011-2397 8046, 1075 </a:t>
              </a:r>
              <a:r>
                <a:rPr lang="or-IN" sz="2400" cap="all" dirty="0">
                  <a:solidFill>
                    <a:schemeClr val="tx1"/>
                  </a:solidFill>
                </a:rPr>
                <a:t>କିମ୍ୱା ଆପଣଙ୍କର</a:t>
              </a:r>
              <a:r>
                <a:rPr lang="en-IN" sz="2400" cap="all" dirty="0">
                  <a:solidFill>
                    <a:schemeClr val="tx1"/>
                  </a:solidFill>
                </a:rPr>
                <a:t> ASHA/ANM</a:t>
              </a:r>
              <a:r>
                <a:rPr lang="or-IN" sz="2400" cap="all" dirty="0">
                  <a:solidFill>
                    <a:schemeClr val="tx1"/>
                  </a:solidFill>
                </a:rPr>
                <a:t>ଙ୍କୁ ସଂପର୍କ କରନ୍ତୁ </a:t>
              </a:r>
              <a:r>
                <a:rPr lang="en-US" sz="2400" cap="all" dirty="0">
                  <a:solidFill>
                    <a:schemeClr val="tx1"/>
                  </a:solidFill>
                </a:rPr>
                <a:t>।</a:t>
              </a:r>
              <a:r>
                <a:rPr lang="en-IN" sz="2400" cap="all" dirty="0">
                  <a:solidFill>
                    <a:schemeClr val="tx1"/>
                  </a:solidFill>
                </a:rPr>
                <a:t> </a:t>
              </a:r>
              <a:endParaRPr lang="en-IN" sz="2400" dirty="0">
                <a:solidFill>
                  <a:schemeClr val="tx1"/>
                </a:solidFill>
                <a:latin typeface="Arial" panose="020B0604020202020204" pitchFamily="34" charset="0"/>
                <a:cs typeface="Arial" panose="020B0604020202020204" pitchFamily="34" charset="0"/>
              </a:endParaRPr>
            </a:p>
          </p:txBody>
        </p:sp>
        <p:pic>
          <p:nvPicPr>
            <p:cNvPr id="248" name="Image" descr="Image"/>
            <p:cNvPicPr>
              <a:picLocks noChangeAspect="1"/>
            </p:cNvPicPr>
            <p:nvPr/>
          </p:nvPicPr>
          <p:blipFill>
            <a:blip r:embed="rId11" cstate="email">
              <a:extLst>
                <a:ext uri="{28A0092B-C50C-407E-A947-70E740481C1C}">
                  <a14:useLocalDpi xmlns:a14="http://schemas.microsoft.com/office/drawing/2010/main"/>
                </a:ext>
              </a:extLst>
            </a:blip>
            <a:srcRect/>
            <a:stretch>
              <a:fillRect/>
            </a:stretch>
          </p:blipFill>
          <p:spPr>
            <a:xfrm flipH="1">
              <a:off x="7974597" y="65416"/>
              <a:ext cx="2128904" cy="2911941"/>
            </a:xfrm>
            <a:prstGeom prst="rect">
              <a:avLst/>
            </a:prstGeom>
            <a:grpFill/>
            <a:ln w="12700" cap="flat">
              <a:noFill/>
              <a:miter lim="400000"/>
            </a:ln>
            <a:effectLst/>
          </p:spPr>
        </p:pic>
      </p:grpSp>
      <p:grpSp>
        <p:nvGrpSpPr>
          <p:cNvPr id="252" name="Group"/>
          <p:cNvGrpSpPr/>
          <p:nvPr/>
        </p:nvGrpSpPr>
        <p:grpSpPr>
          <a:xfrm>
            <a:off x="556113" y="654801"/>
            <a:ext cx="8886307" cy="1891549"/>
            <a:chOff x="0" y="0"/>
            <a:chExt cx="8886305" cy="1891548"/>
          </a:xfrm>
        </p:grpSpPr>
        <p:sp>
          <p:nvSpPr>
            <p:cNvPr id="250" name="Rounded Rectangle"/>
            <p:cNvSpPr/>
            <p:nvPr/>
          </p:nvSpPr>
          <p:spPr>
            <a:xfrm>
              <a:off x="0" y="0"/>
              <a:ext cx="8886305" cy="1891548"/>
            </a:xfrm>
            <a:prstGeom prst="roundRect">
              <a:avLst>
                <a:gd name="adj" fmla="val 10071"/>
              </a:avLst>
            </a:prstGeom>
            <a:solidFill>
              <a:srgbClr val="FFFFFF"/>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251" name="WHAT ARE WE GOING TO LEARN?"/>
            <p:cNvSpPr txBox="1"/>
            <p:nvPr/>
          </p:nvSpPr>
          <p:spPr>
            <a:xfrm>
              <a:off x="375137" y="509757"/>
              <a:ext cx="8136031" cy="87203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defRPr sz="5000">
                  <a:solidFill>
                    <a:srgbClr val="002135"/>
                  </a:solidFill>
                </a:defRPr>
              </a:lvl1pPr>
            </a:lstStyle>
            <a:p>
              <a:r>
                <a:rPr lang="or-IN" sz="4800" b="0" dirty="0"/>
                <a:t>ଆସନ୍ତୁ କୋଭିଡ୍‌ -</a:t>
              </a:r>
              <a:r>
                <a:rPr lang="en-US" sz="4800" b="0" dirty="0"/>
                <a:t>19 </a:t>
              </a:r>
              <a:r>
                <a:rPr lang="or-IN" sz="4800" b="0" dirty="0"/>
                <a:t>ବିଷୟରେ ବୁଝିବା</a:t>
              </a:r>
              <a:r>
                <a:rPr lang="en-IN" sz="4800" b="0" dirty="0"/>
                <a:t> </a:t>
              </a:r>
              <a:endParaRPr sz="4800" b="0" dirty="0">
                <a:latin typeface="Arial" panose="020B0604020202020204" pitchFamily="34" charset="0"/>
                <a:cs typeface="Arial" panose="020B0604020202020204" pitchFamily="34" charset="0"/>
              </a:endParaRPr>
            </a:p>
          </p:txBody>
        </p:sp>
      </p:grpSp>
      <p:grpSp>
        <p:nvGrpSpPr>
          <p:cNvPr id="255" name="Group"/>
          <p:cNvGrpSpPr/>
          <p:nvPr/>
        </p:nvGrpSpPr>
        <p:grpSpPr>
          <a:xfrm>
            <a:off x="14799887" y="452288"/>
            <a:ext cx="6596986" cy="2296575"/>
            <a:chOff x="0" y="0"/>
            <a:chExt cx="6596985" cy="2296573"/>
          </a:xfrm>
        </p:grpSpPr>
        <p:sp>
          <p:nvSpPr>
            <p:cNvPr id="253" name="Rounded Rectangle"/>
            <p:cNvSpPr/>
            <p:nvPr/>
          </p:nvSpPr>
          <p:spPr>
            <a:xfrm>
              <a:off x="0" y="0"/>
              <a:ext cx="6596985" cy="2296573"/>
            </a:xfrm>
            <a:prstGeom prst="roundRect">
              <a:avLst>
                <a:gd name="adj" fmla="val 8295"/>
              </a:avLst>
            </a:prstGeom>
            <a:solidFill>
              <a:srgbClr val="FFFFFF"/>
            </a:solidFill>
            <a:ln w="12700" cap="flat">
              <a:solidFill>
                <a:srgbClr val="055FB8"/>
              </a:solidFill>
              <a:prstDash val="solid"/>
              <a:miter lim="400000"/>
            </a:ln>
            <a:effectLst/>
          </p:spPr>
          <p:txBody>
            <a:bodyPr wrap="square" lIns="0" tIns="0" rIns="0" bIns="0" numCol="1" anchor="ctr">
              <a:noAutofit/>
            </a:bodyPr>
            <a:lstStyle/>
            <a:p>
              <a:pPr>
                <a:defRPr sz="3200">
                  <a:solidFill>
                    <a:schemeClr val="accent1">
                      <a:hueOff val="114395"/>
                      <a:lumOff val="-24975"/>
                    </a:schemeClr>
                  </a:solidFill>
                </a:defRPr>
              </a:pPr>
              <a:endParaRPr b="0" dirty="0">
                <a:latin typeface="Arial" panose="020B0604020202020204" pitchFamily="34" charset="0"/>
                <a:cs typeface="Arial" panose="020B0604020202020204" pitchFamily="34" charset="0"/>
              </a:endParaRPr>
            </a:p>
          </p:txBody>
        </p:sp>
        <p:sp>
          <p:nvSpPr>
            <p:cNvPr id="254" name="WHAT ARE WE GOING TO LEARN?"/>
            <p:cNvSpPr txBox="1"/>
            <p:nvPr/>
          </p:nvSpPr>
          <p:spPr>
            <a:xfrm>
              <a:off x="748837" y="345455"/>
              <a:ext cx="5292327" cy="164147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p>
              <a:pPr>
                <a:defRPr sz="4000">
                  <a:solidFill>
                    <a:srgbClr val="002135"/>
                  </a:solidFill>
                </a:defRPr>
              </a:pPr>
              <a:r>
                <a:rPr lang="or-IN" sz="4800" b="0" dirty="0"/>
                <a:t>କୋଭିଡ୍‌ -</a:t>
              </a:r>
              <a:r>
                <a:rPr lang="en-US" sz="4800" b="0" dirty="0"/>
                <a:t>19</a:t>
              </a:r>
              <a:r>
                <a:rPr lang="or-IN" sz="4800" b="0" dirty="0"/>
                <a:t> ର ସାଧାରଣ ଲକ୍ଷଣ କଣ</a:t>
              </a:r>
              <a:r>
                <a:rPr lang="en-IN" sz="4800" b="0" dirty="0"/>
                <a:t> </a:t>
              </a:r>
              <a:endParaRPr sz="4800" b="0" dirty="0">
                <a:latin typeface="Arial" panose="020B0604020202020204" pitchFamily="34" charset="0"/>
                <a:cs typeface="Arial" panose="020B0604020202020204" pitchFamily="34" charset="0"/>
              </a:endParaRPr>
            </a:p>
          </p:txBody>
        </p:sp>
      </p:grpSp>
      <p:sp>
        <p:nvSpPr>
          <p:cNvPr id="256" name="Line"/>
          <p:cNvSpPr/>
          <p:nvPr/>
        </p:nvSpPr>
        <p:spPr>
          <a:xfrm flipV="1">
            <a:off x="12367233" y="2525138"/>
            <a:ext cx="1" cy="8452645"/>
          </a:xfrm>
          <a:prstGeom prst="line">
            <a:avLst/>
          </a:prstGeom>
          <a:ln w="25400">
            <a:solidFill>
              <a:srgbClr val="FFFFFF"/>
            </a:solidFill>
            <a:miter lim="400000"/>
          </a:ln>
        </p:spPr>
        <p:txBody>
          <a:bodyPr lIns="0" tIns="0" rIns="0" bIns="0" anchor="ct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31395849"/>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0D5B40F7-A8A7-AE41-9641-B43E1D249F16}"/>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0800" y="31750"/>
            <a:ext cx="24282400" cy="13652500"/>
          </a:xfrm>
          <a:prstGeom prst="rect">
            <a:avLst/>
          </a:prstGeom>
        </p:spPr>
      </p:pic>
    </p:spTree>
    <p:extLst>
      <p:ext uri="{BB962C8B-B14F-4D97-AF65-F5344CB8AC3E}">
        <p14:creationId xmlns:p14="http://schemas.microsoft.com/office/powerpoint/2010/main" val="1085451149"/>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screenshot of a cell phone&#10;&#10;Description automatically generated">
            <a:extLst>
              <a:ext uri="{FF2B5EF4-FFF2-40B4-BE49-F238E27FC236}">
                <a16:creationId xmlns:a16="http://schemas.microsoft.com/office/drawing/2014/main" id="{F2C2AE1F-6596-B64D-A44E-2D9182B4269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0800" y="31750"/>
            <a:ext cx="24282400" cy="13652500"/>
          </a:xfrm>
          <a:prstGeom prst="rect">
            <a:avLst/>
          </a:prstGeom>
        </p:spPr>
      </p:pic>
    </p:spTree>
    <p:extLst>
      <p:ext uri="{BB962C8B-B14F-4D97-AF65-F5344CB8AC3E}">
        <p14:creationId xmlns:p14="http://schemas.microsoft.com/office/powerpoint/2010/main" val="2438691407"/>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creenshot of a cell phone&#10;&#10;Description automatically generated">
            <a:extLst>
              <a:ext uri="{FF2B5EF4-FFF2-40B4-BE49-F238E27FC236}">
                <a16:creationId xmlns:a16="http://schemas.microsoft.com/office/drawing/2014/main" id="{FC34CEE6-87E8-D34D-A846-50CB57DA089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0800" y="31750"/>
            <a:ext cx="24282400" cy="13652500"/>
          </a:xfrm>
          <a:prstGeom prst="rect">
            <a:avLst/>
          </a:prstGeom>
        </p:spPr>
      </p:pic>
    </p:spTree>
    <p:extLst>
      <p:ext uri="{BB962C8B-B14F-4D97-AF65-F5344CB8AC3E}">
        <p14:creationId xmlns:p14="http://schemas.microsoft.com/office/powerpoint/2010/main" val="2915075698"/>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ell phone&#10;&#10;Description automatically generated">
            <a:extLst>
              <a:ext uri="{FF2B5EF4-FFF2-40B4-BE49-F238E27FC236}">
                <a16:creationId xmlns:a16="http://schemas.microsoft.com/office/drawing/2014/main" id="{F88D46B0-E950-C24E-9AC1-79F6E8E0487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0800" y="31750"/>
            <a:ext cx="24282400" cy="13652500"/>
          </a:xfrm>
          <a:prstGeom prst="rect">
            <a:avLst/>
          </a:prstGeom>
        </p:spPr>
      </p:pic>
    </p:spTree>
    <p:extLst>
      <p:ext uri="{BB962C8B-B14F-4D97-AF65-F5344CB8AC3E}">
        <p14:creationId xmlns:p14="http://schemas.microsoft.com/office/powerpoint/2010/main" val="1699867861"/>
      </p:ext>
    </p:extLst>
  </p:cSld>
  <p:clrMapOvr>
    <a:masterClrMapping/>
  </p:clrMapOvr>
  <p:transition spd="med"/>
</p:sld>
</file>

<file path=ppt/theme/theme1.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Gill Sans SemiBold"/>
        <a:ea typeface="Gill Sans SemiBold"/>
        <a:cs typeface="Gill Sans SemiBold"/>
      </a:majorFont>
      <a:minorFont>
        <a:latin typeface="Gill Sans SemiBold"/>
        <a:ea typeface="Gill Sans SemiBold"/>
        <a:cs typeface="Gill Sans SemiBold"/>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Gill Sans SemiBold"/>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Gill Sans"/>
            <a:ea typeface="Gill Sans"/>
            <a:cs typeface="Gill San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1_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Gill Sans SemiBold"/>
        <a:ea typeface="Gill Sans SemiBold"/>
        <a:cs typeface="Gill Sans SemiBold"/>
      </a:majorFont>
      <a:minorFont>
        <a:latin typeface="Gill Sans SemiBold"/>
        <a:ea typeface="Gill Sans SemiBold"/>
        <a:cs typeface="Gill Sans SemiBold"/>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Gill Sans SemiBold"/>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Gill Sans"/>
            <a:ea typeface="Gill Sans"/>
            <a:cs typeface="Gill San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Gill Sans SemiBold"/>
        <a:ea typeface="Gill Sans SemiBold"/>
        <a:cs typeface="Gill Sans SemiBold"/>
      </a:majorFont>
      <a:minorFont>
        <a:latin typeface="Gill Sans SemiBold"/>
        <a:ea typeface="Gill Sans SemiBold"/>
        <a:cs typeface="Gill Sans SemiBold"/>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Gill Sans SemiBold"/>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Gill Sans"/>
            <a:ea typeface="Gill Sans"/>
            <a:cs typeface="Gill San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3876</TotalTime>
  <Words>1775</Words>
  <Application>Microsoft Macintosh PowerPoint</Application>
  <PresentationFormat>Custom</PresentationFormat>
  <Paragraphs>78</Paragraphs>
  <Slides>45</Slides>
  <Notes>36</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45</vt:i4>
      </vt:variant>
    </vt:vector>
  </HeadingPairs>
  <TitlesOfParts>
    <vt:vector size="51" baseType="lpstr">
      <vt:lpstr>AkrutiOriMagadha-99</vt:lpstr>
      <vt:lpstr>Arial</vt:lpstr>
      <vt:lpstr>Arial Narrow</vt:lpstr>
      <vt:lpstr>Gill Sans</vt:lpstr>
      <vt:lpstr>White</vt:lpstr>
      <vt:lpstr>1_White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Shikhar Khandelwal</cp:lastModifiedBy>
  <cp:revision>177</cp:revision>
  <dcterms:modified xsi:type="dcterms:W3CDTF">2020-03-31T16:35:00Z</dcterms:modified>
</cp:coreProperties>
</file>